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 uri="http://customooxmlschemas.google.com/">
      <go:slidesCustomData xmlns:go="http://customooxmlschemas.google.com/" r:id="rId35" roundtripDataSignature="AMtx7mgQOJ9Hs4RVq4efi0tfEMTrBJ+3Y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customschemas.google.com/relationships/presentationmetadata" Target="metadata"/><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6858000" cy="9144000"/>
          </a:xfrm>
          <a:prstGeom prst="roundRect">
            <a:avLst>
              <a:gd fmla="val 5" name="adj"/>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rgbClr val="000000"/>
              </a:solidFill>
              <a:latin typeface="Times New Roman"/>
              <a:ea typeface="Times New Roman"/>
              <a:cs typeface="Times New Roman"/>
              <a:sym typeface="Times New Roman"/>
            </a:endParaRPr>
          </a:p>
        </p:txBody>
      </p:sp>
      <p:sp>
        <p:nvSpPr>
          <p:cNvPr id="4" name="Google Shape;4;n"/>
          <p:cNvSpPr/>
          <p:nvPr/>
        </p:nvSpPr>
        <p:spPr>
          <a:xfrm>
            <a:off x="0" y="0"/>
            <a:ext cx="6858000" cy="9144000"/>
          </a:xfrm>
          <a:prstGeom prst="roundRect">
            <a:avLst>
              <a:gd fmla="val 5" name="adj"/>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rgbClr val="000000"/>
              </a:solidFill>
              <a:latin typeface="Times New Roman"/>
              <a:ea typeface="Times New Roman"/>
              <a:cs typeface="Times New Roman"/>
              <a:sym typeface="Times New Roman"/>
            </a:endParaRPr>
          </a:p>
        </p:txBody>
      </p:sp>
      <p:sp>
        <p:nvSpPr>
          <p:cNvPr id="5" name="Google Shape;5;n"/>
          <p:cNvSpPr/>
          <p:nvPr/>
        </p:nvSpPr>
        <p:spPr>
          <a:xfrm>
            <a:off x="0" y="0"/>
            <a:ext cx="6858000" cy="9144000"/>
          </a:xfrm>
          <a:prstGeom prst="roundRect">
            <a:avLst>
              <a:gd fmla="val 5" name="adj"/>
            </a:avLst>
          </a:pr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rgbClr val="000000"/>
              </a:solidFill>
              <a:latin typeface="Times New Roman"/>
              <a:ea typeface="Times New Roman"/>
              <a:cs typeface="Times New Roman"/>
              <a:sym typeface="Times New Roman"/>
            </a:endParaRPr>
          </a:p>
        </p:txBody>
      </p:sp>
      <p:sp>
        <p:nvSpPr>
          <p:cNvPr id="6" name="Google Shape;6;n"/>
          <p:cNvSpPr txBox="1"/>
          <p:nvPr>
            <p:ph idx="2" type="hdr"/>
          </p:nvPr>
        </p:nvSpPr>
        <p:spPr>
          <a:xfrm>
            <a:off x="0" y="0"/>
            <a:ext cx="2967037" cy="452437"/>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SzPts val="1400"/>
              <a:buNone/>
              <a:defRPr b="0" i="0" sz="2400" u="non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7" name="Google Shape;7;n"/>
          <p:cNvSpPr/>
          <p:nvPr>
            <p:ph idx="3" type="sldImg"/>
          </p:nvPr>
        </p:nvSpPr>
        <p:spPr>
          <a:xfrm>
            <a:off x="1143000" y="685800"/>
            <a:ext cx="4567237" cy="3424237"/>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8" name="Google Shape;8;n"/>
          <p:cNvSpPr txBox="1"/>
          <p:nvPr>
            <p:ph idx="1" type="body"/>
          </p:nvPr>
        </p:nvSpPr>
        <p:spPr>
          <a:xfrm>
            <a:off x="914400" y="4343400"/>
            <a:ext cx="5024437" cy="4110037"/>
          </a:xfrm>
          <a:prstGeom prst="rect">
            <a:avLst/>
          </a:prstGeom>
          <a:noFill/>
          <a:ln>
            <a:noFill/>
          </a:ln>
        </p:spPr>
        <p:txBody>
          <a:bodyPr anchorCtr="0" anchor="t" bIns="46800" lIns="90000" spcFirstLastPara="1" rIns="90000" wrap="square" tIns="468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9" name="Google Shape;9;n"/>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lvl1pPr lvl="0" marR="0" rtl="0" algn="r">
              <a:lnSpc>
                <a:spcPct val="100000"/>
              </a:lnSpc>
              <a:spcBef>
                <a:spcPts val="0"/>
              </a:spcBef>
              <a:spcAft>
                <a:spcPts val="0"/>
              </a:spcAft>
              <a:buSzPts val="1400"/>
              <a:buNone/>
              <a:defRPr b="0" i="0" sz="1200" u="non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10" name="Google Shape;10;n"/>
          <p:cNvSpPr txBox="1"/>
          <p:nvPr>
            <p:ph idx="11" type="ftr"/>
          </p:nvPr>
        </p:nvSpPr>
        <p:spPr>
          <a:xfrm>
            <a:off x="0" y="8686800"/>
            <a:ext cx="2967037" cy="452437"/>
          </a:xfrm>
          <a:prstGeom prst="rect">
            <a:avLst/>
          </a:prstGeom>
          <a:noFill/>
          <a:ln>
            <a:noFill/>
          </a:ln>
        </p:spPr>
        <p:txBody>
          <a:bodyPr anchorCtr="0" anchor="b" bIns="46800" lIns="90000" spcFirstLastPara="1" rIns="90000" wrap="square" tIns="46800">
            <a:noAutofit/>
          </a:bodyPr>
          <a:lstStyle>
            <a:lvl1pPr lvl="0" marR="0" rtl="0" algn="l">
              <a:lnSpc>
                <a:spcPct val="100000"/>
              </a:lnSpc>
              <a:spcBef>
                <a:spcPts val="0"/>
              </a:spcBef>
              <a:spcAft>
                <a:spcPts val="0"/>
              </a:spcAft>
              <a:buSzPts val="1400"/>
              <a:buNone/>
              <a:defRPr b="0" i="0" sz="2400" u="none">
                <a:solidFill>
                  <a:srgbClr val="000000"/>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rgbClr val="000000"/>
                </a:solidFill>
                <a:latin typeface="Times New Roman"/>
                <a:ea typeface="Times New Roman"/>
                <a:cs typeface="Times New Roman"/>
                <a:sym typeface="Times New Roman"/>
              </a:defRPr>
            </a:lvl9pPr>
          </a:lstStyle>
          <a:p/>
        </p:txBody>
      </p:sp>
      <p:sp>
        <p:nvSpPr>
          <p:cNvPr id="11" name="Google Shape;11;n"/>
          <p:cNvSpPr txBox="1"/>
          <p:nvPr>
            <p:ph idx="12" type="sldNum"/>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1200"/>
              <a:buFont typeface="Times New Roman"/>
              <a:buNone/>
            </a:pPr>
            <a:fld id="{00000000-1234-1234-1234-123412341234}" type="slidenum">
              <a:rPr b="0" i="0" lang="en-US" sz="1200" u="none">
                <a:solidFill>
                  <a:srgbClr val="000000"/>
                </a:solidFill>
                <a:latin typeface="Times New Roman"/>
                <a:ea typeface="Times New Roman"/>
                <a:cs typeface="Times New Roman"/>
                <a:sym typeface="Times New Roman"/>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169" name="Google Shape;169;p1: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170" name="Google Shape;170;p1: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171" name="Google Shape;171;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172" name="Google Shape;172;p1: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txBox="1"/>
          <p:nvPr>
            <p:ph idx="1" type="body"/>
          </p:nvPr>
        </p:nvSpPr>
        <p:spPr>
          <a:xfrm>
            <a:off x="914400" y="4343400"/>
            <a:ext cx="5024437" cy="4110037"/>
          </a:xfrm>
          <a:prstGeom prst="rect">
            <a:avLst/>
          </a:prstGeom>
        </p:spPr>
        <p:txBody>
          <a:bodyPr anchorCtr="0" anchor="t" bIns="46800" lIns="90000" spcFirstLastPara="1" rIns="90000" wrap="square" tIns="46800">
            <a:noAutofit/>
          </a:bodyPr>
          <a:lstStyle/>
          <a:p>
            <a:pPr indent="0" lvl="0" marL="0" rtl="0" algn="l">
              <a:spcBef>
                <a:spcPts val="0"/>
              </a:spcBef>
              <a:spcAft>
                <a:spcPts val="0"/>
              </a:spcAft>
              <a:buNone/>
            </a:pPr>
            <a:r>
              <a:t/>
            </a:r>
            <a:endParaRPr/>
          </a:p>
        </p:txBody>
      </p:sp>
      <p:sp>
        <p:nvSpPr>
          <p:cNvPr id="248" name="Google Shape;248;p10:notes"/>
          <p:cNvSpPr/>
          <p:nvPr>
            <p:ph idx="2" type="sldImg"/>
          </p:nvPr>
        </p:nvSpPr>
        <p:spPr>
          <a:xfrm>
            <a:off x="1143000" y="685800"/>
            <a:ext cx="4567237" cy="342423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11: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54" name="Google Shape;254;p11: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55" name="Google Shape;255;p11: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56" name="Google Shape;256;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57" name="Google Shape;257;p11: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2: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63" name="Google Shape;263;p12: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64" name="Google Shape;264;p12: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65" name="Google Shape;26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66" name="Google Shape;266;p12: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13: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72" name="Google Shape;272;p13: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73" name="Google Shape;273;p13: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74" name="Google Shape;274;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75" name="Google Shape;275;p13: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14: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81" name="Google Shape;281;p14: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82" name="Google Shape;282;p14: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83" name="Google Shape;28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84" name="Google Shape;284;p14: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15: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90" name="Google Shape;290;p15: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91" name="Google Shape;291;p15: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92" name="Google Shape;29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93" name="Google Shape;293;p15: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16: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99" name="Google Shape;299;p16: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00" name="Google Shape;300;p16: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01" name="Google Shape;301;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02" name="Google Shape;302;p16: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17: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08" name="Google Shape;308;p17: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09" name="Google Shape;309;p17: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10" name="Google Shape;310;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11" name="Google Shape;311;p17: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p18: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17" name="Google Shape;317;p18: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18" name="Google Shape;318;p18: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19" name="Google Shape;3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20" name="Google Shape;320;p18: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19: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26" name="Google Shape;326;p19: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27" name="Google Shape;327;p19: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28" name="Google Shape;328;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29" name="Google Shape;329;p19: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178" name="Google Shape;178;p2: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179" name="Google Shape;179;p2: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180" name="Google Shape;180;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181" name="Google Shape;181;p2: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20: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36" name="Google Shape;336;p20: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37" name="Google Shape;337;p20: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38" name="Google Shape;338;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39" name="Google Shape;339;p20: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21: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45" name="Google Shape;345;p21: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46" name="Google Shape;346;p21: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47" name="Google Shape;34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48" name="Google Shape;348;p21: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22: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54" name="Google Shape;354;p22: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55" name="Google Shape;355;p22: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56" name="Google Shape;356;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57" name="Google Shape;357;p22: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23: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63" name="Google Shape;363;p23: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64" name="Google Shape;364;p23: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65" name="Google Shape;365;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66" name="Google Shape;366;p23: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24:notes"/>
          <p:cNvSpPr txBox="1"/>
          <p:nvPr>
            <p:ph idx="1" type="body"/>
          </p:nvPr>
        </p:nvSpPr>
        <p:spPr>
          <a:xfrm>
            <a:off x="914400" y="4343400"/>
            <a:ext cx="5024437" cy="4110037"/>
          </a:xfrm>
          <a:prstGeom prst="rect">
            <a:avLst/>
          </a:prstGeom>
        </p:spPr>
        <p:txBody>
          <a:bodyPr anchorCtr="0" anchor="t" bIns="46800" lIns="90000" spcFirstLastPara="1" rIns="90000" wrap="square" tIns="46800">
            <a:noAutofit/>
          </a:bodyPr>
          <a:lstStyle/>
          <a:p>
            <a:pPr indent="0" lvl="0" marL="0" rtl="0" algn="l">
              <a:spcBef>
                <a:spcPts val="0"/>
              </a:spcBef>
              <a:spcAft>
                <a:spcPts val="0"/>
              </a:spcAft>
              <a:buNone/>
            </a:pPr>
            <a:r>
              <a:t/>
            </a:r>
            <a:endParaRPr/>
          </a:p>
        </p:txBody>
      </p:sp>
      <p:sp>
        <p:nvSpPr>
          <p:cNvPr id="372" name="Google Shape;372;p24:notes"/>
          <p:cNvSpPr/>
          <p:nvPr>
            <p:ph idx="2" type="sldImg"/>
          </p:nvPr>
        </p:nvSpPr>
        <p:spPr>
          <a:xfrm>
            <a:off x="1143000" y="685800"/>
            <a:ext cx="4567237" cy="342423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25: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78" name="Google Shape;378;p25: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379" name="Google Shape;379;p25: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380" name="Google Shape;38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381" name="Google Shape;381;p25: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26:notes"/>
          <p:cNvSpPr txBox="1"/>
          <p:nvPr>
            <p:ph idx="1" type="body"/>
          </p:nvPr>
        </p:nvSpPr>
        <p:spPr>
          <a:xfrm>
            <a:off x="914400" y="4343400"/>
            <a:ext cx="5024437" cy="4110037"/>
          </a:xfrm>
          <a:prstGeom prst="rect">
            <a:avLst/>
          </a:prstGeom>
        </p:spPr>
        <p:txBody>
          <a:bodyPr anchorCtr="0" anchor="t" bIns="46800" lIns="90000" spcFirstLastPara="1" rIns="90000" wrap="square" tIns="46800">
            <a:noAutofit/>
          </a:bodyPr>
          <a:lstStyle/>
          <a:p>
            <a:pPr indent="0" lvl="0" marL="0" rtl="0" algn="l">
              <a:spcBef>
                <a:spcPts val="0"/>
              </a:spcBef>
              <a:spcAft>
                <a:spcPts val="0"/>
              </a:spcAft>
              <a:buNone/>
            </a:pPr>
            <a:r>
              <a:t/>
            </a:r>
            <a:endParaRPr/>
          </a:p>
        </p:txBody>
      </p:sp>
      <p:sp>
        <p:nvSpPr>
          <p:cNvPr id="387" name="Google Shape;387;p26:notes"/>
          <p:cNvSpPr/>
          <p:nvPr>
            <p:ph idx="2" type="sldImg"/>
          </p:nvPr>
        </p:nvSpPr>
        <p:spPr>
          <a:xfrm>
            <a:off x="1143000" y="685800"/>
            <a:ext cx="4567237" cy="342423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27:notes"/>
          <p:cNvSpPr txBox="1"/>
          <p:nvPr>
            <p:ph idx="1" type="body"/>
          </p:nvPr>
        </p:nvSpPr>
        <p:spPr>
          <a:xfrm>
            <a:off x="914400" y="4343400"/>
            <a:ext cx="5024437" cy="4110037"/>
          </a:xfrm>
          <a:prstGeom prst="rect">
            <a:avLst/>
          </a:prstGeom>
        </p:spPr>
        <p:txBody>
          <a:bodyPr anchorCtr="0" anchor="t" bIns="46800" lIns="90000" spcFirstLastPara="1" rIns="90000" wrap="square" tIns="46800">
            <a:noAutofit/>
          </a:bodyPr>
          <a:lstStyle/>
          <a:p>
            <a:pPr indent="0" lvl="0" marL="0" rtl="0" algn="l">
              <a:spcBef>
                <a:spcPts val="0"/>
              </a:spcBef>
              <a:spcAft>
                <a:spcPts val="0"/>
              </a:spcAft>
              <a:buNone/>
            </a:pPr>
            <a:r>
              <a:t/>
            </a:r>
            <a:endParaRPr/>
          </a:p>
        </p:txBody>
      </p:sp>
      <p:sp>
        <p:nvSpPr>
          <p:cNvPr id="393" name="Google Shape;393;p27:notes"/>
          <p:cNvSpPr/>
          <p:nvPr>
            <p:ph idx="2" type="sldImg"/>
          </p:nvPr>
        </p:nvSpPr>
        <p:spPr>
          <a:xfrm>
            <a:off x="1143000" y="685800"/>
            <a:ext cx="4567237" cy="342423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28: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399" name="Google Shape;399;p28: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400" name="Google Shape;400;p28: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401" name="Google Shape;401;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402" name="Google Shape;402;p28: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188" name="Google Shape;188;p3: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189" name="Google Shape;189;p3: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190" name="Google Shape;19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191" name="Google Shape;191;p3: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4: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197" name="Google Shape;197;p4: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198" name="Google Shape;198;p4: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199" name="Google Shape;19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00" name="Google Shape;200;p4: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5:notes"/>
          <p:cNvSpPr txBox="1"/>
          <p:nvPr>
            <p:ph idx="1" type="body"/>
          </p:nvPr>
        </p:nvSpPr>
        <p:spPr>
          <a:xfrm>
            <a:off x="914400" y="4343400"/>
            <a:ext cx="5024437" cy="4110037"/>
          </a:xfrm>
          <a:prstGeom prst="rect">
            <a:avLst/>
          </a:prstGeom>
        </p:spPr>
        <p:txBody>
          <a:bodyPr anchorCtr="0" anchor="t" bIns="46800" lIns="90000" spcFirstLastPara="1" rIns="90000" wrap="square" tIns="46800">
            <a:noAutofit/>
          </a:bodyPr>
          <a:lstStyle/>
          <a:p>
            <a:pPr indent="0" lvl="0" marL="0" rtl="0" algn="l">
              <a:spcBef>
                <a:spcPts val="0"/>
              </a:spcBef>
              <a:spcAft>
                <a:spcPts val="0"/>
              </a:spcAft>
              <a:buNone/>
            </a:pPr>
            <a:r>
              <a:t/>
            </a:r>
            <a:endParaRPr/>
          </a:p>
        </p:txBody>
      </p:sp>
      <p:sp>
        <p:nvSpPr>
          <p:cNvPr id="206" name="Google Shape;206;p5:notes"/>
          <p:cNvSpPr/>
          <p:nvPr>
            <p:ph idx="2" type="sldImg"/>
          </p:nvPr>
        </p:nvSpPr>
        <p:spPr>
          <a:xfrm>
            <a:off x="1143000" y="685800"/>
            <a:ext cx="4567237" cy="3424237"/>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6: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12" name="Google Shape;212;p6: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13" name="Google Shape;213;p6: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14" name="Google Shape;214;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15" name="Google Shape;215;p6: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7: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21" name="Google Shape;221;p7: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22" name="Google Shape;222;p7: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23" name="Google Shape;22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24" name="Google Shape;224;p7: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8: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30" name="Google Shape;230;p8: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31" name="Google Shape;231;p8: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32" name="Google Shape;232;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33" name="Google Shape;233;p8: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txBox="1"/>
          <p:nvPr>
            <p:ph idx="10" type="dt"/>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rtl="0" algn="r">
              <a:lnSpc>
                <a:spcPct val="100000"/>
              </a:lnSpc>
              <a:spcBef>
                <a:spcPts val="0"/>
              </a:spcBef>
              <a:spcAft>
                <a:spcPts val="0"/>
              </a:spcAft>
              <a:buNone/>
            </a:pPr>
            <a:r>
              <a:rPr lang="en-US"/>
              <a:t>09/08/14</a:t>
            </a:r>
            <a:endParaRPr/>
          </a:p>
        </p:txBody>
      </p:sp>
      <p:sp>
        <p:nvSpPr>
          <p:cNvPr id="239" name="Google Shape;239;p9:notes"/>
          <p:cNvSpPr txBox="1"/>
          <p:nvPr/>
        </p:nvSpPr>
        <p:spPr>
          <a:xfrm>
            <a:off x="3886200" y="0"/>
            <a:ext cx="2967037" cy="452437"/>
          </a:xfrm>
          <a:prstGeom prst="rect">
            <a:avLst/>
          </a:prstGeom>
          <a:noFill/>
          <a:ln>
            <a:noFill/>
          </a:ln>
        </p:spPr>
        <p:txBody>
          <a:bodyPr anchorCtr="0" anchor="t"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r>
              <a:rPr b="0" i="0" lang="en-US" sz="2400" u="none">
                <a:solidFill>
                  <a:srgbClr val="000000"/>
                </a:solidFill>
                <a:latin typeface="Times New Roman"/>
                <a:ea typeface="Times New Roman"/>
                <a:cs typeface="Times New Roman"/>
                <a:sym typeface="Times New Roman"/>
              </a:rPr>
              <a:t>09/08/14</a:t>
            </a:r>
            <a:endParaRPr/>
          </a:p>
        </p:txBody>
      </p:sp>
      <p:sp>
        <p:nvSpPr>
          <p:cNvPr id="240" name="Google Shape;240;p9:notes"/>
          <p:cNvSpPr txBox="1"/>
          <p:nvPr/>
        </p:nvSpPr>
        <p:spPr>
          <a:xfrm>
            <a:off x="3886200" y="8686800"/>
            <a:ext cx="2967037" cy="452437"/>
          </a:xfrm>
          <a:prstGeom prst="rect">
            <a:avLst/>
          </a:prstGeom>
          <a:noFill/>
          <a:ln>
            <a:noFill/>
          </a:ln>
        </p:spPr>
        <p:txBody>
          <a:bodyPr anchorCtr="0" anchor="b" bIns="46800" lIns="90000" spcFirstLastPara="1" rIns="90000" wrap="square" tIns="46800">
            <a:noAutofit/>
          </a:bodyPr>
          <a:lstStyle/>
          <a:p>
            <a:pPr indent="0" lvl="0" marL="0" marR="0" rtl="0" algn="r">
              <a:lnSpc>
                <a:spcPct val="100000"/>
              </a:lnSpc>
              <a:spcBef>
                <a:spcPts val="0"/>
              </a:spcBef>
              <a:spcAft>
                <a:spcPts val="0"/>
              </a:spcAft>
              <a:buClr>
                <a:srgbClr val="000000"/>
              </a:buClr>
              <a:buSzPts val="2400"/>
              <a:buFont typeface="Times New Roman"/>
              <a:buNone/>
            </a:pPr>
            <a:fld id="{00000000-1234-1234-1234-123412341234}" type="slidenum">
              <a:rPr b="0" i="0" lang="en-US" sz="2400" u="none">
                <a:solidFill>
                  <a:srgbClr val="000000"/>
                </a:solidFill>
                <a:latin typeface="Times New Roman"/>
                <a:ea typeface="Times New Roman"/>
                <a:cs typeface="Times New Roman"/>
                <a:sym typeface="Times New Roman"/>
              </a:rPr>
              <a:t>‹#›</a:t>
            </a:fld>
            <a:endParaRPr/>
          </a:p>
        </p:txBody>
      </p:sp>
      <p:sp>
        <p:nvSpPr>
          <p:cNvPr id="241" name="Google Shape;241;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a:noFill/>
          </a:ln>
        </p:spPr>
      </p:sp>
      <p:sp>
        <p:nvSpPr>
          <p:cNvPr id="242" name="Google Shape;242;p9:notes"/>
          <p:cNvSpPr txBox="1"/>
          <p:nvPr>
            <p:ph idx="1" type="body"/>
          </p:nvPr>
        </p:nvSpPr>
        <p:spPr>
          <a:xfrm>
            <a:off x="914400" y="4343400"/>
            <a:ext cx="5029200" cy="4114800"/>
          </a:xfrm>
          <a:prstGeom prst="rect">
            <a:avLst/>
          </a:prstGeom>
          <a:noFill/>
          <a:ln>
            <a:noFill/>
          </a:ln>
        </p:spPr>
        <p:txBody>
          <a:bodyPr anchorCtr="0" anchor="ctr" bIns="46800" lIns="90000" spcFirstLastPara="1" rIns="90000" wrap="square" tIns="468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0"/>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0"/>
          <p:cNvSpPr txBox="1"/>
          <p:nvPr>
            <p:ph idx="1" type="body"/>
          </p:nvPr>
        </p:nvSpPr>
        <p:spPr>
          <a:xfrm>
            <a:off x="685800" y="1981200"/>
            <a:ext cx="7767637" cy="4110037"/>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228600" lvl="5" marL="2743200" algn="l">
              <a:spcBef>
                <a:spcPts val="500"/>
              </a:spcBef>
              <a:spcAft>
                <a:spcPts val="0"/>
              </a:spcAft>
              <a:buSzPts val="1400"/>
              <a:buNone/>
              <a:defRPr/>
            </a:lvl6pPr>
            <a:lvl7pPr indent="-228600" lvl="6" marL="3200400" algn="l">
              <a:spcBef>
                <a:spcPts val="500"/>
              </a:spcBef>
              <a:spcAft>
                <a:spcPts val="0"/>
              </a:spcAft>
              <a:buSzPts val="1400"/>
              <a:buNone/>
              <a:defRPr/>
            </a:lvl7pPr>
            <a:lvl8pPr indent="-228600" lvl="7" marL="3657600" algn="l">
              <a:spcBef>
                <a:spcPts val="500"/>
              </a:spcBef>
              <a:spcAft>
                <a:spcPts val="0"/>
              </a:spcAft>
              <a:buSzPts val="1400"/>
              <a:buNone/>
              <a:defRPr/>
            </a:lvl8pPr>
            <a:lvl9pPr indent="-228600" lvl="8" marL="4114800" algn="l">
              <a:spcBef>
                <a:spcPts val="500"/>
              </a:spcBef>
              <a:spcAft>
                <a:spcPts val="0"/>
              </a:spcAft>
              <a:buSzPts val="1400"/>
              <a:buNone/>
              <a:defRPr/>
            </a:lvl9pPr>
          </a:lstStyle>
          <a:p/>
        </p:txBody>
      </p:sp>
      <p:sp>
        <p:nvSpPr>
          <p:cNvPr id="24" name="Google Shape;24;p30"/>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0"/>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0"/>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39"/>
          <p:cNvSpPr txBox="1"/>
          <p:nvPr>
            <p:ph type="title"/>
          </p:nvPr>
        </p:nvSpPr>
        <p:spPr>
          <a:xfrm>
            <a:off x="722313" y="4406900"/>
            <a:ext cx="7772400" cy="1362075"/>
          </a:xfrm>
          <a:prstGeom prst="rect">
            <a:avLst/>
          </a:prstGeom>
          <a:noFill/>
          <a:ln>
            <a:noFill/>
          </a:ln>
        </p:spPr>
        <p:txBody>
          <a:bodyPr anchorCtr="0" anchor="t" bIns="46075" lIns="92150" spcFirstLastPara="1" rIns="92150" wrap="square" tIns="46075">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39"/>
          <p:cNvSpPr txBox="1"/>
          <p:nvPr>
            <p:ph idx="1" type="body"/>
          </p:nvPr>
        </p:nvSpPr>
        <p:spPr>
          <a:xfrm>
            <a:off x="722313" y="2906713"/>
            <a:ext cx="7772400" cy="1500187"/>
          </a:xfrm>
          <a:prstGeom prst="rect">
            <a:avLst/>
          </a:prstGeom>
          <a:noFill/>
          <a:ln>
            <a:noFill/>
          </a:ln>
        </p:spPr>
        <p:txBody>
          <a:bodyPr anchorCtr="0" anchor="b" bIns="46800" lIns="90000" spcFirstLastPara="1" rIns="90000" wrap="square" tIns="46800">
            <a:noAutofit/>
          </a:bodyPr>
          <a:lstStyle>
            <a:lvl1pPr indent="-228600" lvl="0" marL="457200" algn="l">
              <a:spcBef>
                <a:spcPts val="800"/>
              </a:spcBef>
              <a:spcAft>
                <a:spcPts val="0"/>
              </a:spcAft>
              <a:buSzPts val="2000"/>
              <a:buNone/>
              <a:defRPr sz="2000"/>
            </a:lvl1pPr>
            <a:lvl2pPr indent="-228600" lvl="1" marL="914400" algn="l">
              <a:spcBef>
                <a:spcPts val="700"/>
              </a:spcBef>
              <a:spcAft>
                <a:spcPts val="0"/>
              </a:spcAft>
              <a:buSzPts val="1800"/>
              <a:buNone/>
              <a:defRPr sz="1800"/>
            </a:lvl2pPr>
            <a:lvl3pPr indent="-228600" lvl="2" marL="1371600" algn="l">
              <a:spcBef>
                <a:spcPts val="600"/>
              </a:spcBef>
              <a:spcAft>
                <a:spcPts val="0"/>
              </a:spcAft>
              <a:buSzPts val="1600"/>
              <a:buNone/>
              <a:defRPr sz="1600"/>
            </a:lvl3pPr>
            <a:lvl4pPr indent="-228600" lvl="3" marL="1828800" algn="l">
              <a:spcBef>
                <a:spcPts val="500"/>
              </a:spcBef>
              <a:spcAft>
                <a:spcPts val="0"/>
              </a:spcAft>
              <a:buSzPts val="1400"/>
              <a:buNone/>
              <a:defRPr sz="1400"/>
            </a:lvl4pPr>
            <a:lvl5pPr indent="-228600" lvl="4" marL="2286000" algn="l">
              <a:spcBef>
                <a:spcPts val="500"/>
              </a:spcBef>
              <a:spcAft>
                <a:spcPts val="0"/>
              </a:spcAft>
              <a:buSzPts val="1400"/>
              <a:buNone/>
              <a:defRPr sz="1400"/>
            </a:lvl5pPr>
            <a:lvl6pPr indent="-228600" lvl="5" marL="2743200" algn="l">
              <a:spcBef>
                <a:spcPts val="500"/>
              </a:spcBef>
              <a:spcAft>
                <a:spcPts val="0"/>
              </a:spcAft>
              <a:buSzPts val="1400"/>
              <a:buNone/>
              <a:defRPr sz="1400"/>
            </a:lvl6pPr>
            <a:lvl7pPr indent="-228600" lvl="6" marL="3200400" algn="l">
              <a:spcBef>
                <a:spcPts val="500"/>
              </a:spcBef>
              <a:spcAft>
                <a:spcPts val="0"/>
              </a:spcAft>
              <a:buSzPts val="1400"/>
              <a:buNone/>
              <a:defRPr sz="1400"/>
            </a:lvl7pPr>
            <a:lvl8pPr indent="-228600" lvl="7" marL="3657600" algn="l">
              <a:spcBef>
                <a:spcPts val="500"/>
              </a:spcBef>
              <a:spcAft>
                <a:spcPts val="0"/>
              </a:spcAft>
              <a:buSzPts val="1400"/>
              <a:buNone/>
              <a:defRPr sz="1400"/>
            </a:lvl8pPr>
            <a:lvl9pPr indent="-228600" lvl="8" marL="4114800" algn="l">
              <a:spcBef>
                <a:spcPts val="500"/>
              </a:spcBef>
              <a:spcAft>
                <a:spcPts val="0"/>
              </a:spcAft>
              <a:buSzPts val="1400"/>
              <a:buNone/>
              <a:defRPr sz="1400"/>
            </a:lvl9pPr>
          </a:lstStyle>
          <a:p/>
        </p:txBody>
      </p:sp>
      <p:sp>
        <p:nvSpPr>
          <p:cNvPr id="81" name="Google Shape;81;p39"/>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9"/>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39"/>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4" name="Shape 84"/>
        <p:cNvGrpSpPr/>
        <p:nvPr/>
      </p:nvGrpSpPr>
      <p:grpSpPr>
        <a:xfrm>
          <a:off x="0" y="0"/>
          <a:ext cx="0" cy="0"/>
          <a:chOff x="0" y="0"/>
          <a:chExt cx="0" cy="0"/>
        </a:xfrm>
      </p:grpSpPr>
      <p:sp>
        <p:nvSpPr>
          <p:cNvPr id="85" name="Google Shape;85;p40"/>
          <p:cNvSpPr txBox="1"/>
          <p:nvPr>
            <p:ph type="ctrTitle"/>
          </p:nvPr>
        </p:nvSpPr>
        <p:spPr>
          <a:xfrm>
            <a:off x="685800" y="2130425"/>
            <a:ext cx="7772400" cy="1470025"/>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6" name="Google Shape;86;p40"/>
          <p:cNvSpPr txBox="1"/>
          <p:nvPr>
            <p:ph idx="1" type="subTitle"/>
          </p:nvPr>
        </p:nvSpPr>
        <p:spPr>
          <a:xfrm>
            <a:off x="1371600" y="3886200"/>
            <a:ext cx="6400800" cy="1752600"/>
          </a:xfrm>
          <a:prstGeom prst="rect">
            <a:avLst/>
          </a:prstGeom>
          <a:noFill/>
          <a:ln>
            <a:noFill/>
          </a:ln>
        </p:spPr>
        <p:txBody>
          <a:bodyPr anchorCtr="0" anchor="t" bIns="46800" lIns="90000" spcFirstLastPara="1" rIns="90000" wrap="square" tIns="46800">
            <a:noAutofit/>
          </a:bodyPr>
          <a:lstStyle>
            <a:lvl1pPr lvl="0" algn="ctr">
              <a:spcBef>
                <a:spcPts val="800"/>
              </a:spcBef>
              <a:spcAft>
                <a:spcPts val="0"/>
              </a:spcAft>
              <a:buSzPts val="3200"/>
              <a:buNone/>
              <a:defRPr/>
            </a:lvl1pPr>
            <a:lvl2pPr lvl="1" algn="ctr">
              <a:spcBef>
                <a:spcPts val="700"/>
              </a:spcBef>
              <a:spcAft>
                <a:spcPts val="0"/>
              </a:spcAft>
              <a:buSzPts val="2800"/>
              <a:buNone/>
              <a:defRPr/>
            </a:lvl2pPr>
            <a:lvl3pPr lvl="2" algn="ctr">
              <a:spcBef>
                <a:spcPts val="600"/>
              </a:spcBef>
              <a:spcAft>
                <a:spcPts val="0"/>
              </a:spcAft>
              <a:buSzPts val="2400"/>
              <a:buNone/>
              <a:defRPr/>
            </a:lvl3pPr>
            <a:lvl4pPr lvl="3" algn="ctr">
              <a:spcBef>
                <a:spcPts val="500"/>
              </a:spcBef>
              <a:spcAft>
                <a:spcPts val="0"/>
              </a:spcAft>
              <a:buSzPts val="2000"/>
              <a:buNone/>
              <a:defRPr/>
            </a:lvl4pPr>
            <a:lvl5pPr lvl="4" algn="ctr">
              <a:spcBef>
                <a:spcPts val="500"/>
              </a:spcBef>
              <a:spcAft>
                <a:spcPts val="0"/>
              </a:spcAft>
              <a:buSzPts val="2000"/>
              <a:buNone/>
              <a:defRPr/>
            </a:lvl5pPr>
            <a:lvl6pPr lvl="5" algn="ctr">
              <a:spcBef>
                <a:spcPts val="500"/>
              </a:spcBef>
              <a:spcAft>
                <a:spcPts val="0"/>
              </a:spcAft>
              <a:buSzPts val="2000"/>
              <a:buNone/>
              <a:defRPr/>
            </a:lvl6pPr>
            <a:lvl7pPr lvl="6" algn="ctr">
              <a:spcBef>
                <a:spcPts val="500"/>
              </a:spcBef>
              <a:spcAft>
                <a:spcPts val="0"/>
              </a:spcAft>
              <a:buSzPts val="2000"/>
              <a:buNone/>
              <a:defRPr/>
            </a:lvl7pPr>
            <a:lvl8pPr lvl="7" algn="ctr">
              <a:spcBef>
                <a:spcPts val="500"/>
              </a:spcBef>
              <a:spcAft>
                <a:spcPts val="0"/>
              </a:spcAft>
              <a:buSzPts val="2000"/>
              <a:buNone/>
              <a:defRPr/>
            </a:lvl8pPr>
            <a:lvl9pPr lvl="8" algn="ctr">
              <a:spcBef>
                <a:spcPts val="500"/>
              </a:spcBef>
              <a:spcAft>
                <a:spcPts val="0"/>
              </a:spcAft>
              <a:buSzPts val="2000"/>
              <a:buNone/>
              <a:defRPr/>
            </a:lvl9pPr>
          </a:lstStyle>
          <a:p/>
        </p:txBody>
      </p:sp>
      <p:sp>
        <p:nvSpPr>
          <p:cNvPr id="87" name="Google Shape;87;p40"/>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40"/>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40"/>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98" name="Shape 98"/>
        <p:cNvGrpSpPr/>
        <p:nvPr/>
      </p:nvGrpSpPr>
      <p:grpSpPr>
        <a:xfrm>
          <a:off x="0" y="0"/>
          <a:ext cx="0" cy="0"/>
          <a:chOff x="0" y="0"/>
          <a:chExt cx="0" cy="0"/>
        </a:xfrm>
      </p:grpSpPr>
      <p:sp>
        <p:nvSpPr>
          <p:cNvPr id="99" name="Google Shape;99;p42"/>
          <p:cNvSpPr txBox="1"/>
          <p:nvPr>
            <p:ph type="title"/>
          </p:nvPr>
        </p:nvSpPr>
        <p:spPr>
          <a:xfrm rot="5400000">
            <a:off x="5156994" y="2221707"/>
            <a:ext cx="5657850" cy="2151062"/>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0" name="Google Shape;100;p42"/>
          <p:cNvSpPr txBox="1"/>
          <p:nvPr>
            <p:ph idx="1" type="body"/>
          </p:nvPr>
        </p:nvSpPr>
        <p:spPr>
          <a:xfrm rot="5400000">
            <a:off x="778669" y="146844"/>
            <a:ext cx="5657850" cy="630078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32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9pPr>
          </a:lstStyle>
          <a:p/>
        </p:txBody>
      </p:sp>
      <p:sp>
        <p:nvSpPr>
          <p:cNvPr id="101" name="Google Shape;101;p42"/>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42"/>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3" name="Google Shape;103;p42"/>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4" name="Shape 104"/>
        <p:cNvGrpSpPr/>
        <p:nvPr/>
      </p:nvGrpSpPr>
      <p:grpSpPr>
        <a:xfrm>
          <a:off x="0" y="0"/>
          <a:ext cx="0" cy="0"/>
          <a:chOff x="0" y="0"/>
          <a:chExt cx="0" cy="0"/>
        </a:xfrm>
      </p:grpSpPr>
      <p:sp>
        <p:nvSpPr>
          <p:cNvPr id="105" name="Google Shape;105;p43"/>
          <p:cNvSpPr txBox="1"/>
          <p:nvPr>
            <p:ph type="title"/>
          </p:nvPr>
        </p:nvSpPr>
        <p:spPr>
          <a:xfrm>
            <a:off x="1293812" y="468312"/>
            <a:ext cx="7767637" cy="1431925"/>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6" name="Google Shape;106;p43"/>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32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9pPr>
          </a:lstStyle>
          <a:p/>
        </p:txBody>
      </p:sp>
      <p:sp>
        <p:nvSpPr>
          <p:cNvPr id="107" name="Google Shape;107;p43"/>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43"/>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43"/>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0" name="Shape 110"/>
        <p:cNvGrpSpPr/>
        <p:nvPr/>
      </p:nvGrpSpPr>
      <p:grpSpPr>
        <a:xfrm>
          <a:off x="0" y="0"/>
          <a:ext cx="0" cy="0"/>
          <a:chOff x="0" y="0"/>
          <a:chExt cx="0" cy="0"/>
        </a:xfrm>
      </p:grpSpPr>
      <p:sp>
        <p:nvSpPr>
          <p:cNvPr id="111" name="Google Shape;111;p44"/>
          <p:cNvSpPr txBox="1"/>
          <p:nvPr>
            <p:ph type="title"/>
          </p:nvPr>
        </p:nvSpPr>
        <p:spPr>
          <a:xfrm>
            <a:off x="1792288" y="4800600"/>
            <a:ext cx="5486400" cy="566738"/>
          </a:xfrm>
          <a:prstGeom prst="rect">
            <a:avLst/>
          </a:prstGeom>
          <a:noFill/>
          <a:ln>
            <a:noFill/>
          </a:ln>
        </p:spPr>
        <p:txBody>
          <a:bodyPr anchorCtr="0" anchor="b" bIns="46075" lIns="92150" spcFirstLastPara="1" rIns="92150" wrap="square" tIns="46075">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2" name="Google Shape;112;p44"/>
          <p:cNvSpPr/>
          <p:nvPr>
            <p:ph idx="2" type="pic"/>
          </p:nvPr>
        </p:nvSpPr>
        <p:spPr>
          <a:xfrm>
            <a:off x="1792288" y="612775"/>
            <a:ext cx="5486400" cy="4114800"/>
          </a:xfrm>
          <a:prstGeom prst="rect">
            <a:avLst/>
          </a:prstGeom>
          <a:noFill/>
          <a:ln>
            <a:noFill/>
          </a:ln>
        </p:spPr>
      </p:sp>
      <p:sp>
        <p:nvSpPr>
          <p:cNvPr id="113" name="Google Shape;113;p44"/>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Clr>
                <a:srgbClr val="000000"/>
              </a:buClr>
              <a:buSzPts val="1200"/>
              <a:buFont typeface="Times New Roman"/>
              <a:buNone/>
              <a:defRPr b="0" i="0" sz="12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Clr>
                <a:srgbClr val="000000"/>
              </a:buClr>
              <a:buSzPts val="1000"/>
              <a:buFont typeface="Times New Roman"/>
              <a:buNone/>
              <a:defRPr b="0" i="0" sz="10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9pPr>
          </a:lstStyle>
          <a:p/>
        </p:txBody>
      </p:sp>
      <p:sp>
        <p:nvSpPr>
          <p:cNvPr id="114" name="Google Shape;114;p44"/>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5" name="Google Shape;115;p44"/>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44"/>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17" name="Shape 117"/>
        <p:cNvGrpSpPr/>
        <p:nvPr/>
      </p:nvGrpSpPr>
      <p:grpSpPr>
        <a:xfrm>
          <a:off x="0" y="0"/>
          <a:ext cx="0" cy="0"/>
          <a:chOff x="0" y="0"/>
          <a:chExt cx="0" cy="0"/>
        </a:xfrm>
      </p:grpSpPr>
      <p:sp>
        <p:nvSpPr>
          <p:cNvPr id="118" name="Google Shape;118;p45"/>
          <p:cNvSpPr txBox="1"/>
          <p:nvPr>
            <p:ph type="title"/>
          </p:nvPr>
        </p:nvSpPr>
        <p:spPr>
          <a:xfrm>
            <a:off x="457200" y="273050"/>
            <a:ext cx="3008313" cy="1162050"/>
          </a:xfrm>
          <a:prstGeom prst="rect">
            <a:avLst/>
          </a:prstGeom>
          <a:noFill/>
          <a:ln>
            <a:noFill/>
          </a:ln>
        </p:spPr>
        <p:txBody>
          <a:bodyPr anchorCtr="0" anchor="b" bIns="46075" lIns="92150" spcFirstLastPara="1" rIns="92150" wrap="square" tIns="46075">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9" name="Google Shape;119;p4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32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9pPr>
          </a:lstStyle>
          <a:p/>
        </p:txBody>
      </p:sp>
      <p:sp>
        <p:nvSpPr>
          <p:cNvPr id="120" name="Google Shape;120;p4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Clr>
                <a:srgbClr val="000000"/>
              </a:buClr>
              <a:buSzPts val="1200"/>
              <a:buFont typeface="Times New Roman"/>
              <a:buNone/>
              <a:defRPr b="0" i="0" sz="12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Clr>
                <a:srgbClr val="000000"/>
              </a:buClr>
              <a:buSzPts val="1000"/>
              <a:buFont typeface="Times New Roman"/>
              <a:buNone/>
              <a:defRPr b="0" i="0" sz="10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Clr>
                <a:srgbClr val="000000"/>
              </a:buClr>
              <a:buSzPts val="900"/>
              <a:buFont typeface="Times New Roman"/>
              <a:buNone/>
              <a:defRPr b="0" i="0" sz="900" u="none" cap="none" strike="noStrike">
                <a:solidFill>
                  <a:srgbClr val="FFFFFF"/>
                </a:solidFill>
                <a:latin typeface="Times New Roman"/>
                <a:ea typeface="Times New Roman"/>
                <a:cs typeface="Times New Roman"/>
                <a:sym typeface="Times New Roman"/>
              </a:defRPr>
            </a:lvl9pPr>
          </a:lstStyle>
          <a:p/>
        </p:txBody>
      </p:sp>
      <p:sp>
        <p:nvSpPr>
          <p:cNvPr id="121" name="Google Shape;121;p45"/>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5"/>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45"/>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4" name="Shape 124"/>
        <p:cNvGrpSpPr/>
        <p:nvPr/>
      </p:nvGrpSpPr>
      <p:grpSpPr>
        <a:xfrm>
          <a:off x="0" y="0"/>
          <a:ext cx="0" cy="0"/>
          <a:chOff x="0" y="0"/>
          <a:chExt cx="0" cy="0"/>
        </a:xfrm>
      </p:grpSpPr>
      <p:sp>
        <p:nvSpPr>
          <p:cNvPr id="125" name="Google Shape;125;p46"/>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46"/>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46"/>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8" name="Shape 128"/>
        <p:cNvGrpSpPr/>
        <p:nvPr/>
      </p:nvGrpSpPr>
      <p:grpSpPr>
        <a:xfrm>
          <a:off x="0" y="0"/>
          <a:ext cx="0" cy="0"/>
          <a:chOff x="0" y="0"/>
          <a:chExt cx="0" cy="0"/>
        </a:xfrm>
      </p:grpSpPr>
      <p:sp>
        <p:nvSpPr>
          <p:cNvPr id="129" name="Google Shape;129;p47"/>
          <p:cNvSpPr txBox="1"/>
          <p:nvPr>
            <p:ph type="title"/>
          </p:nvPr>
        </p:nvSpPr>
        <p:spPr>
          <a:xfrm>
            <a:off x="1293812" y="468312"/>
            <a:ext cx="7767637" cy="1431925"/>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0" name="Google Shape;130;p47"/>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47"/>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47"/>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33" name="Shape 133"/>
        <p:cNvGrpSpPr/>
        <p:nvPr/>
      </p:nvGrpSpPr>
      <p:grpSpPr>
        <a:xfrm>
          <a:off x="0" y="0"/>
          <a:ext cx="0" cy="0"/>
          <a:chOff x="0" y="0"/>
          <a:chExt cx="0" cy="0"/>
        </a:xfrm>
      </p:grpSpPr>
      <p:sp>
        <p:nvSpPr>
          <p:cNvPr id="134" name="Google Shape;134;p48"/>
          <p:cNvSpPr txBox="1"/>
          <p:nvPr>
            <p:ph type="title"/>
          </p:nvPr>
        </p:nvSpPr>
        <p:spPr>
          <a:xfrm>
            <a:off x="457200" y="274638"/>
            <a:ext cx="8229600" cy="1143000"/>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5" name="Google Shape;135;p4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marR="0" rtl="0" algn="l">
              <a:spcBef>
                <a:spcPts val="800"/>
              </a:spcBef>
              <a:spcAft>
                <a:spcPts val="0"/>
              </a:spcAft>
              <a:buClr>
                <a:srgbClr val="000000"/>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Clr>
                <a:srgbClr val="000000"/>
              </a:buClr>
              <a:buSzPts val="2000"/>
              <a:buFont typeface="Times New Roman"/>
              <a:buNone/>
              <a:defRPr b="1" i="0" sz="20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Clr>
                <a:srgbClr val="000000"/>
              </a:buClr>
              <a:buSzPts val="1800"/>
              <a:buFont typeface="Times New Roman"/>
              <a:buNone/>
              <a:defRPr b="1" i="0" sz="18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9pPr>
          </a:lstStyle>
          <a:p/>
        </p:txBody>
      </p:sp>
      <p:sp>
        <p:nvSpPr>
          <p:cNvPr id="136" name="Google Shape;136;p4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9pPr>
          </a:lstStyle>
          <a:p/>
        </p:txBody>
      </p:sp>
      <p:sp>
        <p:nvSpPr>
          <p:cNvPr id="137" name="Google Shape;137;p4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marR="0" rtl="0" algn="l">
              <a:spcBef>
                <a:spcPts val="800"/>
              </a:spcBef>
              <a:spcAft>
                <a:spcPts val="0"/>
              </a:spcAft>
              <a:buClr>
                <a:srgbClr val="000000"/>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Clr>
                <a:srgbClr val="000000"/>
              </a:buClr>
              <a:buSzPts val="2000"/>
              <a:buFont typeface="Times New Roman"/>
              <a:buNone/>
              <a:defRPr b="1" i="0" sz="20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Clr>
                <a:srgbClr val="000000"/>
              </a:buClr>
              <a:buSzPts val="1800"/>
              <a:buFont typeface="Times New Roman"/>
              <a:buNone/>
              <a:defRPr b="1" i="0" sz="18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Clr>
                <a:srgbClr val="000000"/>
              </a:buClr>
              <a:buSzPts val="1600"/>
              <a:buFont typeface="Times New Roman"/>
              <a:buNone/>
              <a:defRPr b="1" i="0" sz="1600" u="none" cap="none" strike="noStrike">
                <a:solidFill>
                  <a:srgbClr val="FFFFFF"/>
                </a:solidFill>
                <a:latin typeface="Times New Roman"/>
                <a:ea typeface="Times New Roman"/>
                <a:cs typeface="Times New Roman"/>
                <a:sym typeface="Times New Roman"/>
              </a:defRPr>
            </a:lvl9pPr>
          </a:lstStyle>
          <a:p/>
        </p:txBody>
      </p:sp>
      <p:sp>
        <p:nvSpPr>
          <p:cNvPr id="138" name="Google Shape;138;p4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1600" u="none" cap="none" strike="noStrike">
                <a:solidFill>
                  <a:srgbClr val="FFFFFF"/>
                </a:solidFill>
                <a:latin typeface="Times New Roman"/>
                <a:ea typeface="Times New Roman"/>
                <a:cs typeface="Times New Roman"/>
                <a:sym typeface="Times New Roman"/>
              </a:defRPr>
            </a:lvl9pPr>
          </a:lstStyle>
          <a:p/>
        </p:txBody>
      </p:sp>
      <p:sp>
        <p:nvSpPr>
          <p:cNvPr id="139" name="Google Shape;139;p48"/>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0" name="Google Shape;140;p48"/>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1" name="Google Shape;141;p48"/>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42" name="Shape 142"/>
        <p:cNvGrpSpPr/>
        <p:nvPr/>
      </p:nvGrpSpPr>
      <p:grpSpPr>
        <a:xfrm>
          <a:off x="0" y="0"/>
          <a:ext cx="0" cy="0"/>
          <a:chOff x="0" y="0"/>
          <a:chExt cx="0" cy="0"/>
        </a:xfrm>
      </p:grpSpPr>
      <p:sp>
        <p:nvSpPr>
          <p:cNvPr id="143" name="Google Shape;143;p49"/>
          <p:cNvSpPr txBox="1"/>
          <p:nvPr>
            <p:ph type="title"/>
          </p:nvPr>
        </p:nvSpPr>
        <p:spPr>
          <a:xfrm>
            <a:off x="1293812" y="468312"/>
            <a:ext cx="7767637" cy="1431925"/>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4" name="Google Shape;144;p49"/>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9pPr>
          </a:lstStyle>
          <a:p/>
        </p:txBody>
      </p:sp>
      <p:sp>
        <p:nvSpPr>
          <p:cNvPr id="145" name="Google Shape;145;p49"/>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1800" u="none" cap="none" strike="noStrike">
                <a:solidFill>
                  <a:srgbClr val="FFFFFF"/>
                </a:solidFill>
                <a:latin typeface="Times New Roman"/>
                <a:ea typeface="Times New Roman"/>
                <a:cs typeface="Times New Roman"/>
                <a:sym typeface="Times New Roman"/>
              </a:defRPr>
            </a:lvl9pPr>
          </a:lstStyle>
          <a:p/>
        </p:txBody>
      </p:sp>
      <p:sp>
        <p:nvSpPr>
          <p:cNvPr id="146" name="Google Shape;146;p49"/>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7" name="Google Shape;147;p49"/>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8" name="Google Shape;148;p49"/>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7" name="Shape 27"/>
        <p:cNvGrpSpPr/>
        <p:nvPr/>
      </p:nvGrpSpPr>
      <p:grpSpPr>
        <a:xfrm>
          <a:off x="0" y="0"/>
          <a:ext cx="0" cy="0"/>
          <a:chOff x="0" y="0"/>
          <a:chExt cx="0" cy="0"/>
        </a:xfrm>
      </p:grpSpPr>
      <p:sp>
        <p:nvSpPr>
          <p:cNvPr id="28" name="Google Shape;28;p31"/>
          <p:cNvSpPr txBox="1"/>
          <p:nvPr>
            <p:ph type="title"/>
          </p:nvPr>
        </p:nvSpPr>
        <p:spPr>
          <a:xfrm rot="5400000">
            <a:off x="4669632" y="2307431"/>
            <a:ext cx="5626100" cy="1941513"/>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31"/>
          <p:cNvSpPr txBox="1"/>
          <p:nvPr>
            <p:ph idx="1" type="body"/>
          </p:nvPr>
        </p:nvSpPr>
        <p:spPr>
          <a:xfrm rot="5400000">
            <a:off x="709612" y="441326"/>
            <a:ext cx="5626100" cy="5673725"/>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228600" lvl="5" marL="2743200" algn="l">
              <a:spcBef>
                <a:spcPts val="500"/>
              </a:spcBef>
              <a:spcAft>
                <a:spcPts val="0"/>
              </a:spcAft>
              <a:buSzPts val="1400"/>
              <a:buNone/>
              <a:defRPr/>
            </a:lvl6pPr>
            <a:lvl7pPr indent="-228600" lvl="6" marL="3200400" algn="l">
              <a:spcBef>
                <a:spcPts val="500"/>
              </a:spcBef>
              <a:spcAft>
                <a:spcPts val="0"/>
              </a:spcAft>
              <a:buSzPts val="1400"/>
              <a:buNone/>
              <a:defRPr/>
            </a:lvl7pPr>
            <a:lvl8pPr indent="-228600" lvl="7" marL="3657600" algn="l">
              <a:spcBef>
                <a:spcPts val="500"/>
              </a:spcBef>
              <a:spcAft>
                <a:spcPts val="0"/>
              </a:spcAft>
              <a:buSzPts val="1400"/>
              <a:buNone/>
              <a:defRPr/>
            </a:lvl8pPr>
            <a:lvl9pPr indent="-228600" lvl="8" marL="4114800" algn="l">
              <a:spcBef>
                <a:spcPts val="500"/>
              </a:spcBef>
              <a:spcAft>
                <a:spcPts val="0"/>
              </a:spcAft>
              <a:buSzPts val="1400"/>
              <a:buNone/>
              <a:defRPr/>
            </a:lvl9pPr>
          </a:lstStyle>
          <a:p/>
        </p:txBody>
      </p:sp>
      <p:sp>
        <p:nvSpPr>
          <p:cNvPr id="30" name="Google Shape;30;p31"/>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1"/>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1"/>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9" name="Shape 149"/>
        <p:cNvGrpSpPr/>
        <p:nvPr/>
      </p:nvGrpSpPr>
      <p:grpSpPr>
        <a:xfrm>
          <a:off x="0" y="0"/>
          <a:ext cx="0" cy="0"/>
          <a:chOff x="0" y="0"/>
          <a:chExt cx="0" cy="0"/>
        </a:xfrm>
      </p:grpSpPr>
      <p:sp>
        <p:nvSpPr>
          <p:cNvPr id="150" name="Google Shape;150;p50"/>
          <p:cNvSpPr txBox="1"/>
          <p:nvPr>
            <p:ph type="title"/>
          </p:nvPr>
        </p:nvSpPr>
        <p:spPr>
          <a:xfrm>
            <a:off x="722313" y="4406900"/>
            <a:ext cx="7772400" cy="1362075"/>
          </a:xfrm>
          <a:prstGeom prst="rect">
            <a:avLst/>
          </a:prstGeom>
          <a:noFill/>
          <a:ln>
            <a:noFill/>
          </a:ln>
        </p:spPr>
        <p:txBody>
          <a:bodyPr anchorCtr="0" anchor="t" bIns="46075" lIns="92150" spcFirstLastPara="1" rIns="92150" wrap="square" tIns="46075">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1" name="Google Shape;151;p5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marR="0" rtl="0" algn="l">
              <a:spcBef>
                <a:spcPts val="8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Clr>
                <a:srgbClr val="000000"/>
              </a:buClr>
              <a:buSzPts val="1800"/>
              <a:buFont typeface="Times New Roman"/>
              <a:buNone/>
              <a:defRPr b="0" i="0" sz="18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Clr>
                <a:srgbClr val="000000"/>
              </a:buClr>
              <a:buSzPts val="1600"/>
              <a:buFont typeface="Times New Roman"/>
              <a:buNone/>
              <a:defRPr b="0" i="0" sz="16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Clr>
                <a:srgbClr val="000000"/>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9pPr>
          </a:lstStyle>
          <a:p/>
        </p:txBody>
      </p:sp>
      <p:sp>
        <p:nvSpPr>
          <p:cNvPr id="152" name="Google Shape;152;p50"/>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3" name="Google Shape;153;p50"/>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4" name="Google Shape;154;p50"/>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5" name="Shape 155"/>
        <p:cNvGrpSpPr/>
        <p:nvPr/>
      </p:nvGrpSpPr>
      <p:grpSpPr>
        <a:xfrm>
          <a:off x="0" y="0"/>
          <a:ext cx="0" cy="0"/>
          <a:chOff x="0" y="0"/>
          <a:chExt cx="0" cy="0"/>
        </a:xfrm>
      </p:grpSpPr>
      <p:sp>
        <p:nvSpPr>
          <p:cNvPr id="156" name="Google Shape;156;p51"/>
          <p:cNvSpPr txBox="1"/>
          <p:nvPr>
            <p:ph type="title"/>
          </p:nvPr>
        </p:nvSpPr>
        <p:spPr>
          <a:xfrm>
            <a:off x="1293812" y="468312"/>
            <a:ext cx="7767637" cy="1431925"/>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7" name="Google Shape;157;p5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32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9pPr>
          </a:lstStyle>
          <a:p/>
        </p:txBody>
      </p:sp>
      <p:sp>
        <p:nvSpPr>
          <p:cNvPr id="158" name="Google Shape;158;p51"/>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9" name="Google Shape;159;p51"/>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51"/>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1" name="Shape 161"/>
        <p:cNvGrpSpPr/>
        <p:nvPr/>
      </p:nvGrpSpPr>
      <p:grpSpPr>
        <a:xfrm>
          <a:off x="0" y="0"/>
          <a:ext cx="0" cy="0"/>
          <a:chOff x="0" y="0"/>
          <a:chExt cx="0" cy="0"/>
        </a:xfrm>
      </p:grpSpPr>
      <p:sp>
        <p:nvSpPr>
          <p:cNvPr id="162" name="Google Shape;162;p52"/>
          <p:cNvSpPr txBox="1"/>
          <p:nvPr>
            <p:ph type="ctrTitle"/>
          </p:nvPr>
        </p:nvSpPr>
        <p:spPr>
          <a:xfrm>
            <a:off x="685800" y="2130425"/>
            <a:ext cx="7772400" cy="1470025"/>
          </a:xfrm>
          <a:prstGeom prst="rect">
            <a:avLst/>
          </a:prstGeom>
          <a:noFill/>
          <a:ln>
            <a:noFill/>
          </a:ln>
        </p:spPr>
        <p:txBody>
          <a:bodyPr anchorCtr="0" anchor="b"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3" name="Google Shape;163;p5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marR="0" rtl="0" algn="ctr">
              <a:spcBef>
                <a:spcPts val="800"/>
              </a:spcBef>
              <a:spcAft>
                <a:spcPts val="0"/>
              </a:spcAft>
              <a:buClr>
                <a:srgbClr val="000000"/>
              </a:buClr>
              <a:buSzPts val="3200"/>
              <a:buFont typeface="Times New Roman"/>
              <a:buNone/>
              <a:defRPr b="0" i="0" sz="3200" u="none" cap="none" strike="noStrike">
                <a:solidFill>
                  <a:srgbClr val="FFFFFF"/>
                </a:solidFill>
                <a:latin typeface="Times New Roman"/>
                <a:ea typeface="Times New Roman"/>
                <a:cs typeface="Times New Roman"/>
                <a:sym typeface="Times New Roman"/>
              </a:defRPr>
            </a:lvl1pPr>
            <a:lvl2pPr lvl="1" marR="0" rtl="0" algn="ctr">
              <a:spcBef>
                <a:spcPts val="700"/>
              </a:spcBef>
              <a:spcAft>
                <a:spcPts val="0"/>
              </a:spcAft>
              <a:buClr>
                <a:srgbClr val="000000"/>
              </a:buClr>
              <a:buSzPts val="2800"/>
              <a:buFont typeface="Times New Roman"/>
              <a:buNone/>
              <a:defRPr b="0" i="0" sz="2800" u="none" cap="none" strike="noStrike">
                <a:solidFill>
                  <a:srgbClr val="FFFFFF"/>
                </a:solidFill>
                <a:latin typeface="Times New Roman"/>
                <a:ea typeface="Times New Roman"/>
                <a:cs typeface="Times New Roman"/>
                <a:sym typeface="Times New Roman"/>
              </a:defRPr>
            </a:lvl2pPr>
            <a:lvl3pPr lvl="2" marR="0" rtl="0" algn="ctr">
              <a:spcBef>
                <a:spcPts val="600"/>
              </a:spcBef>
              <a:spcAft>
                <a:spcPts val="0"/>
              </a:spcAft>
              <a:buClr>
                <a:srgbClr val="000000"/>
              </a:buClr>
              <a:buSzPts val="2400"/>
              <a:buFont typeface="Times New Roman"/>
              <a:buNone/>
              <a:defRPr b="0" i="0" sz="2400" u="none" cap="none" strike="noStrike">
                <a:solidFill>
                  <a:srgbClr val="FFFFFF"/>
                </a:solidFill>
                <a:latin typeface="Times New Roman"/>
                <a:ea typeface="Times New Roman"/>
                <a:cs typeface="Times New Roman"/>
                <a:sym typeface="Times New Roman"/>
              </a:defRPr>
            </a:lvl3pPr>
            <a:lvl4pPr lvl="3" marR="0" rtl="0" algn="ctr">
              <a:spcBef>
                <a:spcPts val="5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4pPr>
            <a:lvl5pPr lvl="4" marR="0" rtl="0" algn="ctr">
              <a:spcBef>
                <a:spcPts val="5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5pPr>
            <a:lvl6pPr lvl="5" marR="0" rtl="0" algn="ctr">
              <a:spcBef>
                <a:spcPts val="5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6pPr>
            <a:lvl7pPr lvl="6" marR="0" rtl="0" algn="ctr">
              <a:spcBef>
                <a:spcPts val="5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7pPr>
            <a:lvl8pPr lvl="7" marR="0" rtl="0" algn="ctr">
              <a:spcBef>
                <a:spcPts val="5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8pPr>
            <a:lvl9pPr lvl="8" marR="0" rtl="0" algn="ctr">
              <a:spcBef>
                <a:spcPts val="500"/>
              </a:spcBef>
              <a:spcAft>
                <a:spcPts val="0"/>
              </a:spcAft>
              <a:buClr>
                <a:srgbClr val="000000"/>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9pPr>
          </a:lstStyle>
          <a:p/>
        </p:txBody>
      </p:sp>
      <p:sp>
        <p:nvSpPr>
          <p:cNvPr id="164" name="Google Shape;164;p52"/>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5" name="Google Shape;165;p52"/>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6" name="Google Shape;166;p52"/>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3" name="Shape 33"/>
        <p:cNvGrpSpPr/>
        <p:nvPr/>
      </p:nvGrpSpPr>
      <p:grpSpPr>
        <a:xfrm>
          <a:off x="0" y="0"/>
          <a:ext cx="0" cy="0"/>
          <a:chOff x="0" y="0"/>
          <a:chExt cx="0" cy="0"/>
        </a:xfrm>
      </p:grpSpPr>
      <p:sp>
        <p:nvSpPr>
          <p:cNvPr id="34" name="Google Shape;34;p32"/>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32"/>
          <p:cNvSpPr txBox="1"/>
          <p:nvPr>
            <p:ph idx="1" type="body"/>
          </p:nvPr>
        </p:nvSpPr>
        <p:spPr>
          <a:xfrm rot="5400000">
            <a:off x="2514600" y="152400"/>
            <a:ext cx="4110037" cy="7767637"/>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a:lvl1pPr>
            <a:lvl2pPr indent="-228600" lvl="1" marL="914400" algn="l">
              <a:spcBef>
                <a:spcPts val="700"/>
              </a:spcBef>
              <a:spcAft>
                <a:spcPts val="0"/>
              </a:spcAft>
              <a:buSzPts val="1400"/>
              <a:buNone/>
              <a:defRPr/>
            </a:lvl2pPr>
            <a:lvl3pPr indent="-228600" lvl="2" marL="1371600" algn="l">
              <a:spcBef>
                <a:spcPts val="600"/>
              </a:spcBef>
              <a:spcAft>
                <a:spcPts val="0"/>
              </a:spcAft>
              <a:buSzPts val="1400"/>
              <a:buNone/>
              <a:defRPr/>
            </a:lvl3pPr>
            <a:lvl4pPr indent="-228600" lvl="3" marL="1828800" algn="l">
              <a:spcBef>
                <a:spcPts val="500"/>
              </a:spcBef>
              <a:spcAft>
                <a:spcPts val="0"/>
              </a:spcAft>
              <a:buSzPts val="1400"/>
              <a:buNone/>
              <a:defRPr/>
            </a:lvl4pPr>
            <a:lvl5pPr indent="-228600" lvl="4" marL="2286000" algn="l">
              <a:spcBef>
                <a:spcPts val="500"/>
              </a:spcBef>
              <a:spcAft>
                <a:spcPts val="0"/>
              </a:spcAft>
              <a:buSzPts val="1400"/>
              <a:buNone/>
              <a:defRPr/>
            </a:lvl5pPr>
            <a:lvl6pPr indent="-228600" lvl="5" marL="2743200" algn="l">
              <a:spcBef>
                <a:spcPts val="500"/>
              </a:spcBef>
              <a:spcAft>
                <a:spcPts val="0"/>
              </a:spcAft>
              <a:buSzPts val="1400"/>
              <a:buNone/>
              <a:defRPr/>
            </a:lvl6pPr>
            <a:lvl7pPr indent="-228600" lvl="6" marL="3200400" algn="l">
              <a:spcBef>
                <a:spcPts val="500"/>
              </a:spcBef>
              <a:spcAft>
                <a:spcPts val="0"/>
              </a:spcAft>
              <a:buSzPts val="1400"/>
              <a:buNone/>
              <a:defRPr/>
            </a:lvl7pPr>
            <a:lvl8pPr indent="-228600" lvl="7" marL="3657600" algn="l">
              <a:spcBef>
                <a:spcPts val="500"/>
              </a:spcBef>
              <a:spcAft>
                <a:spcPts val="0"/>
              </a:spcAft>
              <a:buSzPts val="1400"/>
              <a:buNone/>
              <a:defRPr/>
            </a:lvl8pPr>
            <a:lvl9pPr indent="-228600" lvl="8" marL="4114800" algn="l">
              <a:spcBef>
                <a:spcPts val="500"/>
              </a:spcBef>
              <a:spcAft>
                <a:spcPts val="0"/>
              </a:spcAft>
              <a:buSzPts val="1400"/>
              <a:buNone/>
              <a:defRPr/>
            </a:lvl9pPr>
          </a:lstStyle>
          <a:p/>
        </p:txBody>
      </p:sp>
      <p:sp>
        <p:nvSpPr>
          <p:cNvPr id="36" name="Google Shape;36;p32"/>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32"/>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2"/>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9" name="Shape 39"/>
        <p:cNvGrpSpPr/>
        <p:nvPr/>
      </p:nvGrpSpPr>
      <p:grpSpPr>
        <a:xfrm>
          <a:off x="0" y="0"/>
          <a:ext cx="0" cy="0"/>
          <a:chOff x="0" y="0"/>
          <a:chExt cx="0" cy="0"/>
        </a:xfrm>
      </p:grpSpPr>
      <p:sp>
        <p:nvSpPr>
          <p:cNvPr id="40" name="Google Shape;40;p33"/>
          <p:cNvSpPr txBox="1"/>
          <p:nvPr>
            <p:ph type="title"/>
          </p:nvPr>
        </p:nvSpPr>
        <p:spPr>
          <a:xfrm>
            <a:off x="1792288" y="4800600"/>
            <a:ext cx="5486400" cy="566738"/>
          </a:xfrm>
          <a:prstGeom prst="rect">
            <a:avLst/>
          </a:prstGeom>
          <a:noFill/>
          <a:ln>
            <a:noFill/>
          </a:ln>
        </p:spPr>
        <p:txBody>
          <a:bodyPr anchorCtr="0" anchor="b" bIns="46075" lIns="92150" spcFirstLastPara="1" rIns="92150" wrap="square" tIns="46075">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33"/>
          <p:cNvSpPr/>
          <p:nvPr>
            <p:ph idx="2" type="pic"/>
          </p:nvPr>
        </p:nvSpPr>
        <p:spPr>
          <a:xfrm>
            <a:off x="1792288" y="612775"/>
            <a:ext cx="5486400" cy="4114800"/>
          </a:xfrm>
          <a:prstGeom prst="rect">
            <a:avLst/>
          </a:prstGeom>
          <a:noFill/>
          <a:ln>
            <a:noFill/>
          </a:ln>
        </p:spPr>
      </p:sp>
      <p:sp>
        <p:nvSpPr>
          <p:cNvPr id="42" name="Google Shape;42;p33"/>
          <p:cNvSpPr txBox="1"/>
          <p:nvPr>
            <p:ph idx="1" type="body"/>
          </p:nvPr>
        </p:nvSpPr>
        <p:spPr>
          <a:xfrm>
            <a:off x="1792288" y="5367338"/>
            <a:ext cx="5486400" cy="804862"/>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1400"/>
            </a:lvl1pPr>
            <a:lvl2pPr indent="-228600" lvl="1" marL="914400" algn="l">
              <a:spcBef>
                <a:spcPts val="700"/>
              </a:spcBef>
              <a:spcAft>
                <a:spcPts val="0"/>
              </a:spcAft>
              <a:buSzPts val="1200"/>
              <a:buNone/>
              <a:defRPr sz="1200"/>
            </a:lvl2pPr>
            <a:lvl3pPr indent="-228600" lvl="2" marL="1371600" algn="l">
              <a:spcBef>
                <a:spcPts val="600"/>
              </a:spcBef>
              <a:spcAft>
                <a:spcPts val="0"/>
              </a:spcAft>
              <a:buSzPts val="1000"/>
              <a:buNone/>
              <a:defRPr sz="1000"/>
            </a:lvl3pPr>
            <a:lvl4pPr indent="-228600" lvl="3" marL="1828800" algn="l">
              <a:spcBef>
                <a:spcPts val="500"/>
              </a:spcBef>
              <a:spcAft>
                <a:spcPts val="0"/>
              </a:spcAft>
              <a:buSzPts val="900"/>
              <a:buNone/>
              <a:defRPr sz="900"/>
            </a:lvl4pPr>
            <a:lvl5pPr indent="-228600" lvl="4" marL="2286000" algn="l">
              <a:spcBef>
                <a:spcPts val="500"/>
              </a:spcBef>
              <a:spcAft>
                <a:spcPts val="0"/>
              </a:spcAft>
              <a:buSzPts val="900"/>
              <a:buNone/>
              <a:defRPr sz="900"/>
            </a:lvl5pPr>
            <a:lvl6pPr indent="-228600" lvl="5" marL="2743200" algn="l">
              <a:spcBef>
                <a:spcPts val="500"/>
              </a:spcBef>
              <a:spcAft>
                <a:spcPts val="0"/>
              </a:spcAft>
              <a:buSzPts val="900"/>
              <a:buNone/>
              <a:defRPr sz="900"/>
            </a:lvl6pPr>
            <a:lvl7pPr indent="-228600" lvl="6" marL="3200400" algn="l">
              <a:spcBef>
                <a:spcPts val="500"/>
              </a:spcBef>
              <a:spcAft>
                <a:spcPts val="0"/>
              </a:spcAft>
              <a:buSzPts val="900"/>
              <a:buNone/>
              <a:defRPr sz="900"/>
            </a:lvl7pPr>
            <a:lvl8pPr indent="-228600" lvl="7" marL="3657600" algn="l">
              <a:spcBef>
                <a:spcPts val="500"/>
              </a:spcBef>
              <a:spcAft>
                <a:spcPts val="0"/>
              </a:spcAft>
              <a:buSzPts val="900"/>
              <a:buNone/>
              <a:defRPr sz="900"/>
            </a:lvl8pPr>
            <a:lvl9pPr indent="-228600" lvl="8" marL="4114800" algn="l">
              <a:spcBef>
                <a:spcPts val="500"/>
              </a:spcBef>
              <a:spcAft>
                <a:spcPts val="0"/>
              </a:spcAft>
              <a:buSzPts val="900"/>
              <a:buNone/>
              <a:defRPr sz="900"/>
            </a:lvl9pPr>
          </a:lstStyle>
          <a:p/>
        </p:txBody>
      </p:sp>
      <p:sp>
        <p:nvSpPr>
          <p:cNvPr id="43" name="Google Shape;43;p33"/>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3"/>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3"/>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6" name="Shape 46"/>
        <p:cNvGrpSpPr/>
        <p:nvPr/>
      </p:nvGrpSpPr>
      <p:grpSpPr>
        <a:xfrm>
          <a:off x="0" y="0"/>
          <a:ext cx="0" cy="0"/>
          <a:chOff x="0" y="0"/>
          <a:chExt cx="0" cy="0"/>
        </a:xfrm>
      </p:grpSpPr>
      <p:sp>
        <p:nvSpPr>
          <p:cNvPr id="47" name="Google Shape;47;p34"/>
          <p:cNvSpPr txBox="1"/>
          <p:nvPr>
            <p:ph type="title"/>
          </p:nvPr>
        </p:nvSpPr>
        <p:spPr>
          <a:xfrm>
            <a:off x="457200" y="273050"/>
            <a:ext cx="3008313" cy="1162050"/>
          </a:xfrm>
          <a:prstGeom prst="rect">
            <a:avLst/>
          </a:prstGeom>
          <a:noFill/>
          <a:ln>
            <a:noFill/>
          </a:ln>
        </p:spPr>
        <p:txBody>
          <a:bodyPr anchorCtr="0" anchor="b" bIns="46075" lIns="92150" spcFirstLastPara="1" rIns="92150" wrap="square" tIns="46075">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8" name="Google Shape;48;p34"/>
          <p:cNvSpPr txBox="1"/>
          <p:nvPr>
            <p:ph idx="1" type="body"/>
          </p:nvPr>
        </p:nvSpPr>
        <p:spPr>
          <a:xfrm>
            <a:off x="3575050" y="273050"/>
            <a:ext cx="5111750" cy="5853113"/>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3200"/>
            </a:lvl1pPr>
            <a:lvl2pPr indent="-228600" lvl="1" marL="914400" algn="l">
              <a:spcBef>
                <a:spcPts val="700"/>
              </a:spcBef>
              <a:spcAft>
                <a:spcPts val="0"/>
              </a:spcAft>
              <a:buSzPts val="1400"/>
              <a:buNone/>
              <a:defRPr sz="2800"/>
            </a:lvl2pPr>
            <a:lvl3pPr indent="-228600" lvl="2" marL="1371600" algn="l">
              <a:spcBef>
                <a:spcPts val="600"/>
              </a:spcBef>
              <a:spcAft>
                <a:spcPts val="0"/>
              </a:spcAft>
              <a:buSzPts val="1400"/>
              <a:buNone/>
              <a:defRPr sz="2400"/>
            </a:lvl3pPr>
            <a:lvl4pPr indent="-228600" lvl="3" marL="1828800" algn="l">
              <a:spcBef>
                <a:spcPts val="500"/>
              </a:spcBef>
              <a:spcAft>
                <a:spcPts val="0"/>
              </a:spcAft>
              <a:buSzPts val="1400"/>
              <a:buNone/>
              <a:defRPr sz="2000"/>
            </a:lvl4pPr>
            <a:lvl5pPr indent="-228600" lvl="4" marL="2286000" algn="l">
              <a:spcBef>
                <a:spcPts val="500"/>
              </a:spcBef>
              <a:spcAft>
                <a:spcPts val="0"/>
              </a:spcAft>
              <a:buSzPts val="1400"/>
              <a:buNone/>
              <a:defRPr sz="2000"/>
            </a:lvl5pPr>
            <a:lvl6pPr indent="-228600" lvl="5" marL="2743200" algn="l">
              <a:spcBef>
                <a:spcPts val="500"/>
              </a:spcBef>
              <a:spcAft>
                <a:spcPts val="0"/>
              </a:spcAft>
              <a:buSzPts val="1400"/>
              <a:buNone/>
              <a:defRPr sz="2000"/>
            </a:lvl6pPr>
            <a:lvl7pPr indent="-228600" lvl="6" marL="3200400" algn="l">
              <a:spcBef>
                <a:spcPts val="500"/>
              </a:spcBef>
              <a:spcAft>
                <a:spcPts val="0"/>
              </a:spcAft>
              <a:buSzPts val="1400"/>
              <a:buNone/>
              <a:defRPr sz="2000"/>
            </a:lvl7pPr>
            <a:lvl8pPr indent="-228600" lvl="7" marL="3657600" algn="l">
              <a:spcBef>
                <a:spcPts val="500"/>
              </a:spcBef>
              <a:spcAft>
                <a:spcPts val="0"/>
              </a:spcAft>
              <a:buSzPts val="1400"/>
              <a:buNone/>
              <a:defRPr sz="2000"/>
            </a:lvl8pPr>
            <a:lvl9pPr indent="-228600" lvl="8" marL="4114800" algn="l">
              <a:spcBef>
                <a:spcPts val="500"/>
              </a:spcBef>
              <a:spcAft>
                <a:spcPts val="0"/>
              </a:spcAft>
              <a:buSzPts val="1400"/>
              <a:buNone/>
              <a:defRPr sz="2000"/>
            </a:lvl9pPr>
          </a:lstStyle>
          <a:p/>
        </p:txBody>
      </p:sp>
      <p:sp>
        <p:nvSpPr>
          <p:cNvPr id="49" name="Google Shape;49;p34"/>
          <p:cNvSpPr txBox="1"/>
          <p:nvPr>
            <p:ph idx="2" type="body"/>
          </p:nvPr>
        </p:nvSpPr>
        <p:spPr>
          <a:xfrm>
            <a:off x="457200" y="1435100"/>
            <a:ext cx="3008313" cy="4691063"/>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1400"/>
            </a:lvl1pPr>
            <a:lvl2pPr indent="-228600" lvl="1" marL="914400" algn="l">
              <a:spcBef>
                <a:spcPts val="700"/>
              </a:spcBef>
              <a:spcAft>
                <a:spcPts val="0"/>
              </a:spcAft>
              <a:buSzPts val="1200"/>
              <a:buNone/>
              <a:defRPr sz="1200"/>
            </a:lvl2pPr>
            <a:lvl3pPr indent="-228600" lvl="2" marL="1371600" algn="l">
              <a:spcBef>
                <a:spcPts val="600"/>
              </a:spcBef>
              <a:spcAft>
                <a:spcPts val="0"/>
              </a:spcAft>
              <a:buSzPts val="1000"/>
              <a:buNone/>
              <a:defRPr sz="1000"/>
            </a:lvl3pPr>
            <a:lvl4pPr indent="-228600" lvl="3" marL="1828800" algn="l">
              <a:spcBef>
                <a:spcPts val="500"/>
              </a:spcBef>
              <a:spcAft>
                <a:spcPts val="0"/>
              </a:spcAft>
              <a:buSzPts val="900"/>
              <a:buNone/>
              <a:defRPr sz="900"/>
            </a:lvl4pPr>
            <a:lvl5pPr indent="-228600" lvl="4" marL="2286000" algn="l">
              <a:spcBef>
                <a:spcPts val="500"/>
              </a:spcBef>
              <a:spcAft>
                <a:spcPts val="0"/>
              </a:spcAft>
              <a:buSzPts val="900"/>
              <a:buNone/>
              <a:defRPr sz="900"/>
            </a:lvl5pPr>
            <a:lvl6pPr indent="-228600" lvl="5" marL="2743200" algn="l">
              <a:spcBef>
                <a:spcPts val="500"/>
              </a:spcBef>
              <a:spcAft>
                <a:spcPts val="0"/>
              </a:spcAft>
              <a:buSzPts val="900"/>
              <a:buNone/>
              <a:defRPr sz="900"/>
            </a:lvl6pPr>
            <a:lvl7pPr indent="-228600" lvl="6" marL="3200400" algn="l">
              <a:spcBef>
                <a:spcPts val="500"/>
              </a:spcBef>
              <a:spcAft>
                <a:spcPts val="0"/>
              </a:spcAft>
              <a:buSzPts val="900"/>
              <a:buNone/>
              <a:defRPr sz="900"/>
            </a:lvl7pPr>
            <a:lvl8pPr indent="-228600" lvl="7" marL="3657600" algn="l">
              <a:spcBef>
                <a:spcPts val="500"/>
              </a:spcBef>
              <a:spcAft>
                <a:spcPts val="0"/>
              </a:spcAft>
              <a:buSzPts val="900"/>
              <a:buNone/>
              <a:defRPr sz="900"/>
            </a:lvl8pPr>
            <a:lvl9pPr indent="-228600" lvl="8" marL="4114800" algn="l">
              <a:spcBef>
                <a:spcPts val="500"/>
              </a:spcBef>
              <a:spcAft>
                <a:spcPts val="0"/>
              </a:spcAft>
              <a:buSzPts val="900"/>
              <a:buNone/>
              <a:defRPr sz="900"/>
            </a:lvl9pPr>
          </a:lstStyle>
          <a:p/>
        </p:txBody>
      </p:sp>
      <p:sp>
        <p:nvSpPr>
          <p:cNvPr id="50" name="Google Shape;50;p34"/>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4"/>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4"/>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35"/>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35"/>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5"/>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36"/>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36"/>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6"/>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36"/>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2" name="Shape 62"/>
        <p:cNvGrpSpPr/>
        <p:nvPr/>
      </p:nvGrpSpPr>
      <p:grpSpPr>
        <a:xfrm>
          <a:off x="0" y="0"/>
          <a:ext cx="0" cy="0"/>
          <a:chOff x="0" y="0"/>
          <a:chExt cx="0" cy="0"/>
        </a:xfrm>
      </p:grpSpPr>
      <p:sp>
        <p:nvSpPr>
          <p:cNvPr id="63" name="Google Shape;63;p37"/>
          <p:cNvSpPr txBox="1"/>
          <p:nvPr>
            <p:ph type="title"/>
          </p:nvPr>
        </p:nvSpPr>
        <p:spPr>
          <a:xfrm>
            <a:off x="457200" y="274638"/>
            <a:ext cx="8229600" cy="1143000"/>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4" name="Google Shape;64;p37"/>
          <p:cNvSpPr txBox="1"/>
          <p:nvPr>
            <p:ph idx="1" type="body"/>
          </p:nvPr>
        </p:nvSpPr>
        <p:spPr>
          <a:xfrm>
            <a:off x="457200" y="1535113"/>
            <a:ext cx="4040188" cy="639762"/>
          </a:xfrm>
          <a:prstGeom prst="rect">
            <a:avLst/>
          </a:prstGeom>
          <a:noFill/>
          <a:ln>
            <a:noFill/>
          </a:ln>
        </p:spPr>
        <p:txBody>
          <a:bodyPr anchorCtr="0" anchor="b" bIns="46800" lIns="90000" spcFirstLastPara="1" rIns="90000" wrap="square" tIns="46800">
            <a:noAutofit/>
          </a:bodyPr>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spcBef>
                <a:spcPts val="500"/>
              </a:spcBef>
              <a:spcAft>
                <a:spcPts val="0"/>
              </a:spcAft>
              <a:buSzPts val="1600"/>
              <a:buNone/>
              <a:defRPr b="1" sz="1600"/>
            </a:lvl6pPr>
            <a:lvl7pPr indent="-228600" lvl="6" marL="3200400" algn="l">
              <a:spcBef>
                <a:spcPts val="500"/>
              </a:spcBef>
              <a:spcAft>
                <a:spcPts val="0"/>
              </a:spcAft>
              <a:buSzPts val="1600"/>
              <a:buNone/>
              <a:defRPr b="1" sz="1600"/>
            </a:lvl7pPr>
            <a:lvl8pPr indent="-228600" lvl="7" marL="3657600" algn="l">
              <a:spcBef>
                <a:spcPts val="500"/>
              </a:spcBef>
              <a:spcAft>
                <a:spcPts val="0"/>
              </a:spcAft>
              <a:buSzPts val="1600"/>
              <a:buNone/>
              <a:defRPr b="1" sz="1600"/>
            </a:lvl8pPr>
            <a:lvl9pPr indent="-228600" lvl="8" marL="4114800" algn="l">
              <a:spcBef>
                <a:spcPts val="500"/>
              </a:spcBef>
              <a:spcAft>
                <a:spcPts val="0"/>
              </a:spcAft>
              <a:buSzPts val="1600"/>
              <a:buNone/>
              <a:defRPr b="1" sz="1600"/>
            </a:lvl9pPr>
          </a:lstStyle>
          <a:p/>
        </p:txBody>
      </p:sp>
      <p:sp>
        <p:nvSpPr>
          <p:cNvPr id="65" name="Google Shape;65;p37"/>
          <p:cNvSpPr txBox="1"/>
          <p:nvPr>
            <p:ph idx="2" type="body"/>
          </p:nvPr>
        </p:nvSpPr>
        <p:spPr>
          <a:xfrm>
            <a:off x="457200" y="2174875"/>
            <a:ext cx="4040188" cy="395128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2400"/>
            </a:lvl1pPr>
            <a:lvl2pPr indent="-228600" lvl="1" marL="914400" algn="l">
              <a:spcBef>
                <a:spcPts val="700"/>
              </a:spcBef>
              <a:spcAft>
                <a:spcPts val="0"/>
              </a:spcAft>
              <a:buSzPts val="1400"/>
              <a:buNone/>
              <a:defRPr sz="2000"/>
            </a:lvl2pPr>
            <a:lvl3pPr indent="-228600" lvl="2" marL="1371600" algn="l">
              <a:spcBef>
                <a:spcPts val="600"/>
              </a:spcBef>
              <a:spcAft>
                <a:spcPts val="0"/>
              </a:spcAft>
              <a:buSzPts val="1400"/>
              <a:buNone/>
              <a:defRPr sz="1800"/>
            </a:lvl3pPr>
            <a:lvl4pPr indent="-228600" lvl="3" marL="1828800" algn="l">
              <a:spcBef>
                <a:spcPts val="500"/>
              </a:spcBef>
              <a:spcAft>
                <a:spcPts val="0"/>
              </a:spcAft>
              <a:buSzPts val="1400"/>
              <a:buNone/>
              <a:defRPr sz="1600"/>
            </a:lvl4pPr>
            <a:lvl5pPr indent="-228600" lvl="4" marL="2286000" algn="l">
              <a:spcBef>
                <a:spcPts val="500"/>
              </a:spcBef>
              <a:spcAft>
                <a:spcPts val="0"/>
              </a:spcAft>
              <a:buSzPts val="1400"/>
              <a:buNone/>
              <a:defRPr sz="1600"/>
            </a:lvl5pPr>
            <a:lvl6pPr indent="-228600" lvl="5" marL="2743200" algn="l">
              <a:spcBef>
                <a:spcPts val="500"/>
              </a:spcBef>
              <a:spcAft>
                <a:spcPts val="0"/>
              </a:spcAft>
              <a:buSzPts val="1400"/>
              <a:buNone/>
              <a:defRPr sz="1600"/>
            </a:lvl6pPr>
            <a:lvl7pPr indent="-228600" lvl="6" marL="3200400" algn="l">
              <a:spcBef>
                <a:spcPts val="500"/>
              </a:spcBef>
              <a:spcAft>
                <a:spcPts val="0"/>
              </a:spcAft>
              <a:buSzPts val="1400"/>
              <a:buNone/>
              <a:defRPr sz="1600"/>
            </a:lvl7pPr>
            <a:lvl8pPr indent="-228600" lvl="7" marL="3657600" algn="l">
              <a:spcBef>
                <a:spcPts val="500"/>
              </a:spcBef>
              <a:spcAft>
                <a:spcPts val="0"/>
              </a:spcAft>
              <a:buSzPts val="1400"/>
              <a:buNone/>
              <a:defRPr sz="1600"/>
            </a:lvl8pPr>
            <a:lvl9pPr indent="-228600" lvl="8" marL="4114800" algn="l">
              <a:spcBef>
                <a:spcPts val="500"/>
              </a:spcBef>
              <a:spcAft>
                <a:spcPts val="0"/>
              </a:spcAft>
              <a:buSzPts val="1400"/>
              <a:buNone/>
              <a:defRPr sz="1600"/>
            </a:lvl9pPr>
          </a:lstStyle>
          <a:p/>
        </p:txBody>
      </p:sp>
      <p:sp>
        <p:nvSpPr>
          <p:cNvPr id="66" name="Google Shape;66;p37"/>
          <p:cNvSpPr txBox="1"/>
          <p:nvPr>
            <p:ph idx="3" type="body"/>
          </p:nvPr>
        </p:nvSpPr>
        <p:spPr>
          <a:xfrm>
            <a:off x="4645025" y="1535113"/>
            <a:ext cx="4041775" cy="639762"/>
          </a:xfrm>
          <a:prstGeom prst="rect">
            <a:avLst/>
          </a:prstGeom>
          <a:noFill/>
          <a:ln>
            <a:noFill/>
          </a:ln>
        </p:spPr>
        <p:txBody>
          <a:bodyPr anchorCtr="0" anchor="b" bIns="46800" lIns="90000" spcFirstLastPara="1" rIns="90000" wrap="square" tIns="46800">
            <a:noAutofit/>
          </a:bodyPr>
          <a:lstStyle>
            <a:lvl1pPr indent="-228600" lvl="0" marL="457200" algn="l">
              <a:spcBef>
                <a:spcPts val="800"/>
              </a:spcBef>
              <a:spcAft>
                <a:spcPts val="0"/>
              </a:spcAft>
              <a:buSzPts val="2400"/>
              <a:buNone/>
              <a:defRPr b="1" sz="2400"/>
            </a:lvl1pPr>
            <a:lvl2pPr indent="-228600" lvl="1" marL="914400" algn="l">
              <a:spcBef>
                <a:spcPts val="700"/>
              </a:spcBef>
              <a:spcAft>
                <a:spcPts val="0"/>
              </a:spcAft>
              <a:buSzPts val="2000"/>
              <a:buNone/>
              <a:defRPr b="1" sz="2000"/>
            </a:lvl2pPr>
            <a:lvl3pPr indent="-228600" lvl="2" marL="1371600" algn="l">
              <a:spcBef>
                <a:spcPts val="600"/>
              </a:spcBef>
              <a:spcAft>
                <a:spcPts val="0"/>
              </a:spcAft>
              <a:buSzPts val="1800"/>
              <a:buNone/>
              <a:defRPr b="1" sz="1800"/>
            </a:lvl3pPr>
            <a:lvl4pPr indent="-228600" lvl="3" marL="1828800" algn="l">
              <a:spcBef>
                <a:spcPts val="500"/>
              </a:spcBef>
              <a:spcAft>
                <a:spcPts val="0"/>
              </a:spcAft>
              <a:buSzPts val="1600"/>
              <a:buNone/>
              <a:defRPr b="1" sz="1600"/>
            </a:lvl4pPr>
            <a:lvl5pPr indent="-228600" lvl="4" marL="2286000" algn="l">
              <a:spcBef>
                <a:spcPts val="500"/>
              </a:spcBef>
              <a:spcAft>
                <a:spcPts val="0"/>
              </a:spcAft>
              <a:buSzPts val="1600"/>
              <a:buNone/>
              <a:defRPr b="1" sz="1600"/>
            </a:lvl5pPr>
            <a:lvl6pPr indent="-228600" lvl="5" marL="2743200" algn="l">
              <a:spcBef>
                <a:spcPts val="500"/>
              </a:spcBef>
              <a:spcAft>
                <a:spcPts val="0"/>
              </a:spcAft>
              <a:buSzPts val="1600"/>
              <a:buNone/>
              <a:defRPr b="1" sz="1600"/>
            </a:lvl6pPr>
            <a:lvl7pPr indent="-228600" lvl="6" marL="3200400" algn="l">
              <a:spcBef>
                <a:spcPts val="500"/>
              </a:spcBef>
              <a:spcAft>
                <a:spcPts val="0"/>
              </a:spcAft>
              <a:buSzPts val="1600"/>
              <a:buNone/>
              <a:defRPr b="1" sz="1600"/>
            </a:lvl7pPr>
            <a:lvl8pPr indent="-228600" lvl="7" marL="3657600" algn="l">
              <a:spcBef>
                <a:spcPts val="500"/>
              </a:spcBef>
              <a:spcAft>
                <a:spcPts val="0"/>
              </a:spcAft>
              <a:buSzPts val="1600"/>
              <a:buNone/>
              <a:defRPr b="1" sz="1600"/>
            </a:lvl8pPr>
            <a:lvl9pPr indent="-228600" lvl="8" marL="4114800" algn="l">
              <a:spcBef>
                <a:spcPts val="500"/>
              </a:spcBef>
              <a:spcAft>
                <a:spcPts val="0"/>
              </a:spcAft>
              <a:buSzPts val="1600"/>
              <a:buNone/>
              <a:defRPr b="1" sz="1600"/>
            </a:lvl9pPr>
          </a:lstStyle>
          <a:p/>
        </p:txBody>
      </p:sp>
      <p:sp>
        <p:nvSpPr>
          <p:cNvPr id="67" name="Google Shape;67;p37"/>
          <p:cNvSpPr txBox="1"/>
          <p:nvPr>
            <p:ph idx="4" type="body"/>
          </p:nvPr>
        </p:nvSpPr>
        <p:spPr>
          <a:xfrm>
            <a:off x="4645025" y="2174875"/>
            <a:ext cx="4041775" cy="395128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2400"/>
            </a:lvl1pPr>
            <a:lvl2pPr indent="-228600" lvl="1" marL="914400" algn="l">
              <a:spcBef>
                <a:spcPts val="700"/>
              </a:spcBef>
              <a:spcAft>
                <a:spcPts val="0"/>
              </a:spcAft>
              <a:buSzPts val="1400"/>
              <a:buNone/>
              <a:defRPr sz="2000"/>
            </a:lvl2pPr>
            <a:lvl3pPr indent="-228600" lvl="2" marL="1371600" algn="l">
              <a:spcBef>
                <a:spcPts val="600"/>
              </a:spcBef>
              <a:spcAft>
                <a:spcPts val="0"/>
              </a:spcAft>
              <a:buSzPts val="1400"/>
              <a:buNone/>
              <a:defRPr sz="1800"/>
            </a:lvl3pPr>
            <a:lvl4pPr indent="-228600" lvl="3" marL="1828800" algn="l">
              <a:spcBef>
                <a:spcPts val="500"/>
              </a:spcBef>
              <a:spcAft>
                <a:spcPts val="0"/>
              </a:spcAft>
              <a:buSzPts val="1400"/>
              <a:buNone/>
              <a:defRPr sz="1600"/>
            </a:lvl4pPr>
            <a:lvl5pPr indent="-228600" lvl="4" marL="2286000" algn="l">
              <a:spcBef>
                <a:spcPts val="500"/>
              </a:spcBef>
              <a:spcAft>
                <a:spcPts val="0"/>
              </a:spcAft>
              <a:buSzPts val="1400"/>
              <a:buNone/>
              <a:defRPr sz="1600"/>
            </a:lvl5pPr>
            <a:lvl6pPr indent="-228600" lvl="5" marL="2743200" algn="l">
              <a:spcBef>
                <a:spcPts val="500"/>
              </a:spcBef>
              <a:spcAft>
                <a:spcPts val="0"/>
              </a:spcAft>
              <a:buSzPts val="1400"/>
              <a:buNone/>
              <a:defRPr sz="1600"/>
            </a:lvl6pPr>
            <a:lvl7pPr indent="-228600" lvl="6" marL="3200400" algn="l">
              <a:spcBef>
                <a:spcPts val="500"/>
              </a:spcBef>
              <a:spcAft>
                <a:spcPts val="0"/>
              </a:spcAft>
              <a:buSzPts val="1400"/>
              <a:buNone/>
              <a:defRPr sz="1600"/>
            </a:lvl7pPr>
            <a:lvl8pPr indent="-228600" lvl="7" marL="3657600" algn="l">
              <a:spcBef>
                <a:spcPts val="500"/>
              </a:spcBef>
              <a:spcAft>
                <a:spcPts val="0"/>
              </a:spcAft>
              <a:buSzPts val="1400"/>
              <a:buNone/>
              <a:defRPr sz="1600"/>
            </a:lvl8pPr>
            <a:lvl9pPr indent="-228600" lvl="8" marL="4114800" algn="l">
              <a:spcBef>
                <a:spcPts val="500"/>
              </a:spcBef>
              <a:spcAft>
                <a:spcPts val="0"/>
              </a:spcAft>
              <a:buSzPts val="1400"/>
              <a:buNone/>
              <a:defRPr sz="1600"/>
            </a:lvl9pPr>
          </a:lstStyle>
          <a:p/>
        </p:txBody>
      </p:sp>
      <p:sp>
        <p:nvSpPr>
          <p:cNvPr id="68" name="Google Shape;68;p37"/>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7"/>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7"/>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1" name="Shape 71"/>
        <p:cNvGrpSpPr/>
        <p:nvPr/>
      </p:nvGrpSpPr>
      <p:grpSpPr>
        <a:xfrm>
          <a:off x="0" y="0"/>
          <a:ext cx="0" cy="0"/>
          <a:chOff x="0" y="0"/>
          <a:chExt cx="0" cy="0"/>
        </a:xfrm>
      </p:grpSpPr>
      <p:sp>
        <p:nvSpPr>
          <p:cNvPr id="72" name="Google Shape;72;p38"/>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38"/>
          <p:cNvSpPr txBox="1"/>
          <p:nvPr>
            <p:ph idx="1" type="body"/>
          </p:nvPr>
        </p:nvSpPr>
        <p:spPr>
          <a:xfrm>
            <a:off x="685800" y="1981200"/>
            <a:ext cx="3806825" cy="411003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2800"/>
            </a:lvl1pPr>
            <a:lvl2pPr indent="-228600" lvl="1" marL="914400" algn="l">
              <a:spcBef>
                <a:spcPts val="700"/>
              </a:spcBef>
              <a:spcAft>
                <a:spcPts val="0"/>
              </a:spcAft>
              <a:buSzPts val="1400"/>
              <a:buNone/>
              <a:defRPr sz="2400"/>
            </a:lvl2pPr>
            <a:lvl3pPr indent="-228600" lvl="2" marL="1371600" algn="l">
              <a:spcBef>
                <a:spcPts val="600"/>
              </a:spcBef>
              <a:spcAft>
                <a:spcPts val="0"/>
              </a:spcAft>
              <a:buSzPts val="1400"/>
              <a:buNone/>
              <a:defRPr sz="2000"/>
            </a:lvl3pPr>
            <a:lvl4pPr indent="-228600" lvl="3" marL="1828800" algn="l">
              <a:spcBef>
                <a:spcPts val="500"/>
              </a:spcBef>
              <a:spcAft>
                <a:spcPts val="0"/>
              </a:spcAft>
              <a:buSzPts val="1400"/>
              <a:buNone/>
              <a:defRPr sz="1800"/>
            </a:lvl4pPr>
            <a:lvl5pPr indent="-228600" lvl="4" marL="2286000" algn="l">
              <a:spcBef>
                <a:spcPts val="500"/>
              </a:spcBef>
              <a:spcAft>
                <a:spcPts val="0"/>
              </a:spcAft>
              <a:buSzPts val="1400"/>
              <a:buNone/>
              <a:defRPr sz="1800"/>
            </a:lvl5pPr>
            <a:lvl6pPr indent="-228600" lvl="5" marL="2743200" algn="l">
              <a:spcBef>
                <a:spcPts val="500"/>
              </a:spcBef>
              <a:spcAft>
                <a:spcPts val="0"/>
              </a:spcAft>
              <a:buSzPts val="1400"/>
              <a:buNone/>
              <a:defRPr sz="1800"/>
            </a:lvl6pPr>
            <a:lvl7pPr indent="-228600" lvl="6" marL="3200400" algn="l">
              <a:spcBef>
                <a:spcPts val="500"/>
              </a:spcBef>
              <a:spcAft>
                <a:spcPts val="0"/>
              </a:spcAft>
              <a:buSzPts val="1400"/>
              <a:buNone/>
              <a:defRPr sz="1800"/>
            </a:lvl7pPr>
            <a:lvl8pPr indent="-228600" lvl="7" marL="3657600" algn="l">
              <a:spcBef>
                <a:spcPts val="500"/>
              </a:spcBef>
              <a:spcAft>
                <a:spcPts val="0"/>
              </a:spcAft>
              <a:buSzPts val="1400"/>
              <a:buNone/>
              <a:defRPr sz="1800"/>
            </a:lvl8pPr>
            <a:lvl9pPr indent="-228600" lvl="8" marL="4114800" algn="l">
              <a:spcBef>
                <a:spcPts val="500"/>
              </a:spcBef>
              <a:spcAft>
                <a:spcPts val="0"/>
              </a:spcAft>
              <a:buSzPts val="1400"/>
              <a:buNone/>
              <a:defRPr sz="1800"/>
            </a:lvl9pPr>
          </a:lstStyle>
          <a:p/>
        </p:txBody>
      </p:sp>
      <p:sp>
        <p:nvSpPr>
          <p:cNvPr id="74" name="Google Shape;74;p38"/>
          <p:cNvSpPr txBox="1"/>
          <p:nvPr>
            <p:ph idx="2" type="body"/>
          </p:nvPr>
        </p:nvSpPr>
        <p:spPr>
          <a:xfrm>
            <a:off x="4645025" y="1981200"/>
            <a:ext cx="3808413" cy="4110038"/>
          </a:xfrm>
          <a:prstGeom prst="rect">
            <a:avLst/>
          </a:prstGeom>
          <a:noFill/>
          <a:ln>
            <a:noFill/>
          </a:ln>
        </p:spPr>
        <p:txBody>
          <a:bodyPr anchorCtr="0" anchor="t" bIns="46800" lIns="90000" spcFirstLastPara="1" rIns="90000" wrap="square" tIns="46800">
            <a:noAutofit/>
          </a:bodyPr>
          <a:lstStyle>
            <a:lvl1pPr indent="-228600" lvl="0" marL="457200" algn="l">
              <a:spcBef>
                <a:spcPts val="800"/>
              </a:spcBef>
              <a:spcAft>
                <a:spcPts val="0"/>
              </a:spcAft>
              <a:buSzPts val="1400"/>
              <a:buNone/>
              <a:defRPr sz="2800"/>
            </a:lvl1pPr>
            <a:lvl2pPr indent="-228600" lvl="1" marL="914400" algn="l">
              <a:spcBef>
                <a:spcPts val="700"/>
              </a:spcBef>
              <a:spcAft>
                <a:spcPts val="0"/>
              </a:spcAft>
              <a:buSzPts val="1400"/>
              <a:buNone/>
              <a:defRPr sz="2400"/>
            </a:lvl2pPr>
            <a:lvl3pPr indent="-228600" lvl="2" marL="1371600" algn="l">
              <a:spcBef>
                <a:spcPts val="600"/>
              </a:spcBef>
              <a:spcAft>
                <a:spcPts val="0"/>
              </a:spcAft>
              <a:buSzPts val="1400"/>
              <a:buNone/>
              <a:defRPr sz="2000"/>
            </a:lvl3pPr>
            <a:lvl4pPr indent="-228600" lvl="3" marL="1828800" algn="l">
              <a:spcBef>
                <a:spcPts val="500"/>
              </a:spcBef>
              <a:spcAft>
                <a:spcPts val="0"/>
              </a:spcAft>
              <a:buSzPts val="1400"/>
              <a:buNone/>
              <a:defRPr sz="1800"/>
            </a:lvl4pPr>
            <a:lvl5pPr indent="-228600" lvl="4" marL="2286000" algn="l">
              <a:spcBef>
                <a:spcPts val="500"/>
              </a:spcBef>
              <a:spcAft>
                <a:spcPts val="0"/>
              </a:spcAft>
              <a:buSzPts val="1400"/>
              <a:buNone/>
              <a:defRPr sz="1800"/>
            </a:lvl5pPr>
            <a:lvl6pPr indent="-228600" lvl="5" marL="2743200" algn="l">
              <a:spcBef>
                <a:spcPts val="500"/>
              </a:spcBef>
              <a:spcAft>
                <a:spcPts val="0"/>
              </a:spcAft>
              <a:buSzPts val="1400"/>
              <a:buNone/>
              <a:defRPr sz="1800"/>
            </a:lvl6pPr>
            <a:lvl7pPr indent="-228600" lvl="6" marL="3200400" algn="l">
              <a:spcBef>
                <a:spcPts val="500"/>
              </a:spcBef>
              <a:spcAft>
                <a:spcPts val="0"/>
              </a:spcAft>
              <a:buSzPts val="1400"/>
              <a:buNone/>
              <a:defRPr sz="1800"/>
            </a:lvl7pPr>
            <a:lvl8pPr indent="-228600" lvl="7" marL="3657600" algn="l">
              <a:spcBef>
                <a:spcPts val="500"/>
              </a:spcBef>
              <a:spcAft>
                <a:spcPts val="0"/>
              </a:spcAft>
              <a:buSzPts val="1400"/>
              <a:buNone/>
              <a:defRPr sz="1800"/>
            </a:lvl8pPr>
            <a:lvl9pPr indent="-228600" lvl="8" marL="4114800" algn="l">
              <a:spcBef>
                <a:spcPts val="500"/>
              </a:spcBef>
              <a:spcAft>
                <a:spcPts val="0"/>
              </a:spcAft>
              <a:buSzPts val="1400"/>
              <a:buNone/>
              <a:defRPr sz="1800"/>
            </a:lvl9pPr>
          </a:lstStyle>
          <a:p/>
        </p:txBody>
      </p:sp>
      <p:sp>
        <p:nvSpPr>
          <p:cNvPr id="75" name="Google Shape;75;p38"/>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8"/>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38"/>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12" name="Shape 12"/>
        <p:cNvGrpSpPr/>
        <p:nvPr/>
      </p:nvGrpSpPr>
      <p:grpSpPr>
        <a:xfrm>
          <a:off x="0" y="0"/>
          <a:ext cx="0" cy="0"/>
          <a:chOff x="0" y="0"/>
          <a:chExt cx="0" cy="0"/>
        </a:xfrm>
      </p:grpSpPr>
      <p:grpSp>
        <p:nvGrpSpPr>
          <p:cNvPr id="13" name="Google Shape;13;p29"/>
          <p:cNvGrpSpPr/>
          <p:nvPr/>
        </p:nvGrpSpPr>
        <p:grpSpPr>
          <a:xfrm>
            <a:off x="-8410575" y="1587"/>
            <a:ext cx="17538700" cy="13685838"/>
            <a:chOff x="-5298" y="1"/>
            <a:chExt cx="11048" cy="8621"/>
          </a:xfrm>
        </p:grpSpPr>
        <p:sp>
          <p:nvSpPr>
            <p:cNvPr id="14" name="Google Shape;14;p29"/>
            <p:cNvSpPr/>
            <p:nvPr/>
          </p:nvSpPr>
          <p:spPr>
            <a:xfrm>
              <a:off x="3394" y="999"/>
              <a:ext cx="2356" cy="3311"/>
            </a:xfrm>
            <a:prstGeom prst="rect">
              <a:avLst/>
            </a:prstGeom>
            <a:gradFill>
              <a:gsLst>
                <a:gs pos="0">
                  <a:srgbClr val="172F75"/>
                </a:gs>
                <a:gs pos="100000">
                  <a:srgbClr val="3366FF"/>
                </a:gs>
              </a:gsLst>
              <a:lin ang="108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lt1"/>
                </a:solidFill>
                <a:latin typeface="Times New Roman"/>
                <a:ea typeface="Times New Roman"/>
                <a:cs typeface="Times New Roman"/>
                <a:sym typeface="Times New Roman"/>
              </a:endParaRPr>
            </a:p>
          </p:txBody>
        </p:sp>
        <p:sp>
          <p:nvSpPr>
            <p:cNvPr id="15" name="Google Shape;15;p29"/>
            <p:cNvSpPr/>
            <p:nvPr/>
          </p:nvSpPr>
          <p:spPr>
            <a:xfrm>
              <a:off x="-5298" y="1"/>
              <a:ext cx="10593" cy="8621"/>
            </a:xfrm>
            <a:custGeom>
              <a:rect b="b" l="l" r="r" t="t"/>
              <a:pathLst>
                <a:path extrusionOk="0" h="21600" w="21600">
                  <a:moveTo>
                    <a:pt x="10799" y="0"/>
                  </a:moveTo>
                  <a:cubicBezTo>
                    <a:pt x="10799" y="0"/>
                    <a:pt x="10799" y="-1"/>
                    <a:pt x="10800" y="0"/>
                  </a:cubicBezTo>
                  <a:cubicBezTo>
                    <a:pt x="16764" y="0"/>
                    <a:pt x="21600" y="4835"/>
                    <a:pt x="21600" y="10800"/>
                  </a:cubicBezTo>
                  <a:lnTo>
                    <a:pt x="10800" y="10800"/>
                  </a:lnTo>
                  <a:lnTo>
                    <a:pt x="10799" y="0"/>
                  </a:lnTo>
                  <a:close/>
                </a:path>
                <a:path extrusionOk="0" fill="none" h="21600" w="21600">
                  <a:moveTo>
                    <a:pt x="10799" y="0"/>
                  </a:moveTo>
                  <a:cubicBezTo>
                    <a:pt x="10799" y="0"/>
                    <a:pt x="10799" y="-1"/>
                    <a:pt x="10800" y="0"/>
                  </a:cubicBezTo>
                  <a:cubicBezTo>
                    <a:pt x="16764" y="0"/>
                    <a:pt x="21600" y="4835"/>
                    <a:pt x="21600" y="10800"/>
                  </a:cubicBezTo>
                </a:path>
              </a:pathLst>
            </a:custGeom>
            <a:noFill/>
            <a:ln cap="flat" cmpd="sng" w="12600">
              <a:solidFill>
                <a:srgbClr val="3366FF"/>
              </a:solidFill>
              <a:prstDash val="solid"/>
              <a:miter lim="524288"/>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lt1"/>
                </a:solidFill>
                <a:latin typeface="Times New Roman"/>
                <a:ea typeface="Times New Roman"/>
                <a:cs typeface="Times New Roman"/>
                <a:sym typeface="Times New Roman"/>
              </a:endParaRPr>
            </a:p>
          </p:txBody>
        </p:sp>
      </p:grpSp>
      <p:sp>
        <p:nvSpPr>
          <p:cNvPr id="16" name="Google Shape;16;p29"/>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lvl1pPr lvl="0"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9pPr>
          </a:lstStyle>
          <a:p/>
        </p:txBody>
      </p:sp>
      <p:sp>
        <p:nvSpPr>
          <p:cNvPr id="17" name="Google Shape;17;p29"/>
          <p:cNvSpPr txBox="1"/>
          <p:nvPr>
            <p:ph idx="10" type="dt"/>
          </p:nvPr>
        </p:nvSpPr>
        <p:spPr>
          <a:xfrm>
            <a:off x="685800" y="6248400"/>
            <a:ext cx="1900237" cy="457200"/>
          </a:xfrm>
          <a:prstGeom prst="rect">
            <a:avLst/>
          </a:prstGeom>
          <a:noFill/>
          <a:ln>
            <a:noFill/>
          </a:ln>
        </p:spPr>
        <p:txBody>
          <a:bodyPr anchorCtr="0" anchor="ctr" bIns="46075" lIns="92150" spcFirstLastPara="1" rIns="92150" wrap="square" tIns="46075">
            <a:noAutofit/>
          </a:bodyPr>
          <a:lstStyle>
            <a:lvl1pPr lvl="0" marR="0" rtl="0" algn="l">
              <a:lnSpc>
                <a:spcPct val="100000"/>
              </a:lnSpc>
              <a:spcBef>
                <a:spcPts val="0"/>
              </a:spcBef>
              <a:spcAft>
                <a:spcPts val="0"/>
              </a:spcAft>
              <a:buSzPts val="1400"/>
              <a:buNone/>
              <a:defRPr b="0" i="0" sz="2400" u="none">
                <a:solidFill>
                  <a:schemeClr val="lt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9pPr>
          </a:lstStyle>
          <a:p/>
        </p:txBody>
      </p:sp>
      <p:sp>
        <p:nvSpPr>
          <p:cNvPr id="18" name="Google Shape;18;p29"/>
          <p:cNvSpPr txBox="1"/>
          <p:nvPr>
            <p:ph idx="11" type="ftr"/>
          </p:nvPr>
        </p:nvSpPr>
        <p:spPr>
          <a:xfrm>
            <a:off x="3124200" y="6248400"/>
            <a:ext cx="2890837" cy="457200"/>
          </a:xfrm>
          <a:prstGeom prst="rect">
            <a:avLst/>
          </a:prstGeom>
          <a:noFill/>
          <a:ln>
            <a:noFill/>
          </a:ln>
        </p:spPr>
        <p:txBody>
          <a:bodyPr anchorCtr="0" anchor="ctr" bIns="46075" lIns="92150" spcFirstLastPara="1" rIns="92150" wrap="square" tIns="46075">
            <a:noAutofit/>
          </a:bodyPr>
          <a:lstStyle>
            <a:lvl1pPr lvl="0" marR="0" rtl="0" algn="l">
              <a:lnSpc>
                <a:spcPct val="100000"/>
              </a:lnSpc>
              <a:spcBef>
                <a:spcPts val="0"/>
              </a:spcBef>
              <a:spcAft>
                <a:spcPts val="0"/>
              </a:spcAft>
              <a:buSzPts val="1400"/>
              <a:buNone/>
              <a:defRPr b="0" i="0" sz="2400" u="none">
                <a:solidFill>
                  <a:schemeClr val="lt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9pPr>
          </a:lstStyle>
          <a:p/>
        </p:txBody>
      </p:sp>
      <p:sp>
        <p:nvSpPr>
          <p:cNvPr id="19" name="Google Shape;19;p29"/>
          <p:cNvSpPr txBox="1"/>
          <p:nvPr>
            <p:ph idx="12" type="sldNum"/>
          </p:nvPr>
        </p:nvSpPr>
        <p:spPr>
          <a:xfrm>
            <a:off x="6553200" y="6248400"/>
            <a:ext cx="1900237" cy="457200"/>
          </a:xfrm>
          <a:prstGeom prst="rect">
            <a:avLst/>
          </a:prstGeom>
          <a:noFill/>
          <a:ln>
            <a:noFill/>
          </a:ln>
        </p:spPr>
        <p:txBody>
          <a:bodyPr anchorCtr="0" anchor="ctr" bIns="46075" lIns="92150" spcFirstLastPara="1" rIns="92150" wrap="square" tIns="46075">
            <a:noAutofit/>
          </a:bodyPr>
          <a:lstStyle>
            <a:lvl1pPr indent="0" lvl="0"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1pPr>
            <a:lvl2pPr indent="0" lvl="1"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2pPr>
            <a:lvl3pPr indent="0" lvl="2"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3pPr>
            <a:lvl4pPr indent="0" lvl="3"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4pPr>
            <a:lvl5pPr indent="0" lvl="4"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5pPr>
            <a:lvl6pPr indent="0" lvl="5"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6pPr>
            <a:lvl7pPr indent="0" lvl="6"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7pPr>
            <a:lvl8pPr indent="0" lvl="7"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8pPr>
            <a:lvl9pPr indent="0" lvl="8" marL="0" marR="0" rtl="0" algn="l">
              <a:lnSpc>
                <a:spcPct val="100000"/>
              </a:lnSpc>
              <a:spcBef>
                <a:spcPts val="0"/>
              </a:spcBef>
              <a:spcAft>
                <a:spcPts val="0"/>
              </a:spcAft>
              <a:buClr>
                <a:srgbClr val="FFFFFF"/>
              </a:buClr>
              <a:buSzPts val="2400"/>
              <a:buFont typeface="Times New Roman"/>
              <a:buNone/>
              <a:defRPr b="0" i="0" sz="2400" u="none">
                <a:solidFill>
                  <a:srgbClr val="FFFFFF"/>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
        <p:nvSpPr>
          <p:cNvPr id="20" name="Google Shape;20;p29"/>
          <p:cNvSpPr txBox="1"/>
          <p:nvPr>
            <p:ph idx="1" type="body"/>
          </p:nvPr>
        </p:nvSpPr>
        <p:spPr>
          <a:xfrm>
            <a:off x="685800" y="1981200"/>
            <a:ext cx="7767637" cy="4110037"/>
          </a:xfrm>
          <a:prstGeom prst="rect">
            <a:avLst/>
          </a:prstGeom>
          <a:noFill/>
          <a:ln>
            <a:noFill/>
          </a:ln>
        </p:spPr>
        <p:txBody>
          <a:bodyPr anchorCtr="0" anchor="t" bIns="46800" lIns="90000" spcFirstLastPara="1" rIns="90000" wrap="square" tIns="46800">
            <a:noAutofit/>
          </a:bodyPr>
          <a:lstStyle>
            <a:lvl1pPr indent="-228600" lvl="0" marL="457200" marR="0" rtl="0" algn="l">
              <a:spcBef>
                <a:spcPts val="800"/>
              </a:spcBef>
              <a:spcAft>
                <a:spcPts val="0"/>
              </a:spcAft>
              <a:buSzPts val="1400"/>
              <a:buNone/>
              <a:defRPr b="0" i="0" sz="3200" u="none" cap="none" strike="noStrike">
                <a:solidFill>
                  <a:srgbClr val="FFFFFF"/>
                </a:solidFill>
                <a:latin typeface="Times New Roman"/>
                <a:ea typeface="Times New Roman"/>
                <a:cs typeface="Times New Roman"/>
                <a:sym typeface="Times New Roman"/>
              </a:defRPr>
            </a:lvl1pPr>
            <a:lvl2pPr indent="-228600" lvl="1" marL="914400" marR="0" rtl="0" algn="l">
              <a:spcBef>
                <a:spcPts val="700"/>
              </a:spcBef>
              <a:spcAft>
                <a:spcPts val="0"/>
              </a:spcAft>
              <a:buSzPts val="1400"/>
              <a:buNone/>
              <a:defRPr b="0" i="0" sz="2800" u="none" cap="none" strike="noStrike">
                <a:solidFill>
                  <a:srgbClr val="FFFFFF"/>
                </a:solidFill>
                <a:latin typeface="Times New Roman"/>
                <a:ea typeface="Times New Roman"/>
                <a:cs typeface="Times New Roman"/>
                <a:sym typeface="Times New Roman"/>
              </a:defRPr>
            </a:lvl2pPr>
            <a:lvl3pPr indent="-228600" lvl="2" marL="1371600" marR="0" rtl="0" algn="l">
              <a:spcBef>
                <a:spcPts val="600"/>
              </a:spcBef>
              <a:spcAft>
                <a:spcPts val="0"/>
              </a:spcAft>
              <a:buSzPts val="1400"/>
              <a:buNone/>
              <a:defRPr b="0" i="0" sz="2400" u="none" cap="none" strike="noStrike">
                <a:solidFill>
                  <a:srgbClr val="FFFFFF"/>
                </a:solidFill>
                <a:latin typeface="Times New Roman"/>
                <a:ea typeface="Times New Roman"/>
                <a:cs typeface="Times New Roman"/>
                <a:sym typeface="Times New Roman"/>
              </a:defRPr>
            </a:lvl3pPr>
            <a:lvl4pPr indent="-228600" lvl="3" marL="1828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4pPr>
            <a:lvl5pPr indent="-228600" lvl="4" marL="22860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5pPr>
            <a:lvl6pPr indent="-228600" lvl="5" marL="27432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6pPr>
            <a:lvl7pPr indent="-228600" lvl="6" marL="32004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7pPr>
            <a:lvl8pPr indent="-228600" lvl="7" marL="36576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8pPr>
            <a:lvl9pPr indent="-228600" lvl="8" marL="4114800" marR="0" rtl="0" algn="l">
              <a:spcBef>
                <a:spcPts val="500"/>
              </a:spcBef>
              <a:spcAft>
                <a:spcPts val="0"/>
              </a:spcAft>
              <a:buSzPts val="1400"/>
              <a:buNone/>
              <a:defRPr b="0" i="0" sz="2000" u="none" cap="none" strike="noStrike">
                <a:solidFill>
                  <a:srgbClr val="FFFFFF"/>
                </a:solidFill>
                <a:latin typeface="Times New Roman"/>
                <a:ea typeface="Times New Roman"/>
                <a:cs typeface="Times New Roman"/>
                <a:sym typeface="Times New Roman"/>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90" name="Shape 90"/>
        <p:cNvGrpSpPr/>
        <p:nvPr/>
      </p:nvGrpSpPr>
      <p:grpSpPr>
        <a:xfrm>
          <a:off x="0" y="0"/>
          <a:ext cx="0" cy="0"/>
          <a:chOff x="0" y="0"/>
          <a:chExt cx="0" cy="0"/>
        </a:xfrm>
      </p:grpSpPr>
      <p:grpSp>
        <p:nvGrpSpPr>
          <p:cNvPr id="91" name="Google Shape;91;p41"/>
          <p:cNvGrpSpPr/>
          <p:nvPr/>
        </p:nvGrpSpPr>
        <p:grpSpPr>
          <a:xfrm>
            <a:off x="-7761287" y="1465262"/>
            <a:ext cx="16900525" cy="10780712"/>
            <a:chOff x="-4889" y="923"/>
            <a:chExt cx="10646" cy="6791"/>
          </a:xfrm>
        </p:grpSpPr>
        <p:sp>
          <p:nvSpPr>
            <p:cNvPr id="92" name="Google Shape;92;p41"/>
            <p:cNvSpPr/>
            <p:nvPr/>
          </p:nvSpPr>
          <p:spPr>
            <a:xfrm>
              <a:off x="2061" y="1707"/>
              <a:ext cx="3696" cy="2610"/>
            </a:xfrm>
            <a:prstGeom prst="rect">
              <a:avLst/>
            </a:prstGeom>
            <a:gradFill>
              <a:gsLst>
                <a:gs pos="0">
                  <a:srgbClr val="172F75"/>
                </a:gs>
                <a:gs pos="100000">
                  <a:srgbClr val="3366FF"/>
                </a:gs>
              </a:gsLst>
              <a:lin ang="108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lt1"/>
                </a:solidFill>
                <a:latin typeface="Times New Roman"/>
                <a:ea typeface="Times New Roman"/>
                <a:cs typeface="Times New Roman"/>
                <a:sym typeface="Times New Roman"/>
              </a:endParaRPr>
            </a:p>
          </p:txBody>
        </p:sp>
        <p:sp>
          <p:nvSpPr>
            <p:cNvPr id="93" name="Google Shape;93;p41"/>
            <p:cNvSpPr/>
            <p:nvPr/>
          </p:nvSpPr>
          <p:spPr>
            <a:xfrm>
              <a:off x="-4889" y="923"/>
              <a:ext cx="8471" cy="6791"/>
            </a:xfrm>
            <a:custGeom>
              <a:rect b="b" l="l" r="r" t="t"/>
              <a:pathLst>
                <a:path extrusionOk="0" h="21600" w="21600">
                  <a:moveTo>
                    <a:pt x="12787" y="184"/>
                  </a:moveTo>
                  <a:cubicBezTo>
                    <a:pt x="17897" y="1141"/>
                    <a:pt x="21600" y="5601"/>
                    <a:pt x="21600" y="10800"/>
                  </a:cubicBezTo>
                  <a:lnTo>
                    <a:pt x="10800" y="10800"/>
                  </a:lnTo>
                  <a:lnTo>
                    <a:pt x="12787" y="184"/>
                  </a:lnTo>
                  <a:close/>
                </a:path>
                <a:path extrusionOk="0" fill="none" h="21600" w="21600">
                  <a:moveTo>
                    <a:pt x="12787" y="184"/>
                  </a:moveTo>
                  <a:cubicBezTo>
                    <a:pt x="17897" y="1141"/>
                    <a:pt x="21600" y="5601"/>
                    <a:pt x="21600" y="10800"/>
                  </a:cubicBezTo>
                </a:path>
              </a:pathLst>
            </a:custGeom>
            <a:noFill/>
            <a:ln cap="flat" cmpd="sng" w="12600">
              <a:solidFill>
                <a:srgbClr val="3366FF"/>
              </a:solidFill>
              <a:prstDash val="solid"/>
              <a:miter lim="524288"/>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2400" u="none">
                <a:solidFill>
                  <a:schemeClr val="lt1"/>
                </a:solidFill>
                <a:latin typeface="Times New Roman"/>
                <a:ea typeface="Times New Roman"/>
                <a:cs typeface="Times New Roman"/>
                <a:sym typeface="Times New Roman"/>
              </a:endParaRPr>
            </a:p>
          </p:txBody>
        </p:sp>
      </p:grpSp>
      <p:sp>
        <p:nvSpPr>
          <p:cNvPr id="94" name="Google Shape;94;p41"/>
          <p:cNvSpPr txBox="1"/>
          <p:nvPr>
            <p:ph type="title"/>
          </p:nvPr>
        </p:nvSpPr>
        <p:spPr>
          <a:xfrm>
            <a:off x="1293812" y="468312"/>
            <a:ext cx="7767637" cy="1431925"/>
          </a:xfrm>
          <a:prstGeom prst="rect">
            <a:avLst/>
          </a:prstGeom>
          <a:noFill/>
          <a:ln>
            <a:noFill/>
          </a:ln>
        </p:spPr>
        <p:txBody>
          <a:bodyPr anchorCtr="0" anchor="b" bIns="46075" lIns="92150" spcFirstLastPara="1" rIns="92150" wrap="square" tIns="46075">
            <a:noAutofit/>
          </a:bodyPr>
          <a:lstStyle>
            <a:lvl1pPr lvl="0"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rgbClr val="FFCC66"/>
                </a:solidFill>
                <a:latin typeface="Arial"/>
                <a:ea typeface="Arial"/>
                <a:cs typeface="Arial"/>
                <a:sym typeface="Arial"/>
              </a:defRPr>
            </a:lvl9pPr>
          </a:lstStyle>
          <a:p/>
        </p:txBody>
      </p:sp>
      <p:sp>
        <p:nvSpPr>
          <p:cNvPr id="95" name="Google Shape;95;p41"/>
          <p:cNvSpPr txBox="1"/>
          <p:nvPr>
            <p:ph idx="10" type="dt"/>
          </p:nvPr>
        </p:nvSpPr>
        <p:spPr>
          <a:xfrm>
            <a:off x="685800" y="6248400"/>
            <a:ext cx="1900237" cy="452437"/>
          </a:xfrm>
          <a:prstGeom prst="rect">
            <a:avLst/>
          </a:prstGeom>
          <a:noFill/>
          <a:ln>
            <a:noFill/>
          </a:ln>
        </p:spPr>
        <p:txBody>
          <a:bodyPr anchorCtr="0" anchor="ctr" bIns="46075" lIns="92150" spcFirstLastPara="1" rIns="92150" wrap="square" tIns="46075">
            <a:noAutofit/>
          </a:bodyPr>
          <a:lstStyle>
            <a:lvl1pPr lvl="0" marR="0" rtl="0" algn="l">
              <a:lnSpc>
                <a:spcPct val="100000"/>
              </a:lnSpc>
              <a:spcBef>
                <a:spcPts val="0"/>
              </a:spcBef>
              <a:spcAft>
                <a:spcPts val="0"/>
              </a:spcAft>
              <a:buSzPts val="1400"/>
              <a:buNone/>
              <a:defRPr b="0" i="0" sz="2400" u="none">
                <a:solidFill>
                  <a:schemeClr val="lt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9pPr>
          </a:lstStyle>
          <a:p/>
        </p:txBody>
      </p:sp>
      <p:sp>
        <p:nvSpPr>
          <p:cNvPr id="96" name="Google Shape;96;p41"/>
          <p:cNvSpPr txBox="1"/>
          <p:nvPr>
            <p:ph idx="11" type="ftr"/>
          </p:nvPr>
        </p:nvSpPr>
        <p:spPr>
          <a:xfrm>
            <a:off x="3124200" y="6248400"/>
            <a:ext cx="2890837" cy="452437"/>
          </a:xfrm>
          <a:prstGeom prst="rect">
            <a:avLst/>
          </a:prstGeom>
          <a:noFill/>
          <a:ln>
            <a:noFill/>
          </a:ln>
        </p:spPr>
        <p:txBody>
          <a:bodyPr anchorCtr="0" anchor="ctr" bIns="46075" lIns="92150" spcFirstLastPara="1" rIns="92150" wrap="square" tIns="46075">
            <a:noAutofit/>
          </a:bodyPr>
          <a:lstStyle>
            <a:lvl1pPr lvl="0" marR="0" rtl="0" algn="l">
              <a:lnSpc>
                <a:spcPct val="100000"/>
              </a:lnSpc>
              <a:spcBef>
                <a:spcPts val="0"/>
              </a:spcBef>
              <a:spcAft>
                <a:spcPts val="0"/>
              </a:spcAft>
              <a:buSzPts val="1400"/>
              <a:buNone/>
              <a:defRPr b="0" i="0" sz="2400" u="none">
                <a:solidFill>
                  <a:schemeClr val="lt1"/>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2pPr>
            <a:lvl3pPr lvl="2"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3pPr>
            <a:lvl4pPr lvl="3"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4pPr>
            <a:lvl5pPr lvl="4"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5pPr>
            <a:lvl6pPr lvl="5"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6pPr>
            <a:lvl7pPr lvl="6"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7pPr>
            <a:lvl8pPr lvl="7"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8pPr>
            <a:lvl9pPr lvl="8" marR="0" rtl="0" algn="l">
              <a:lnSpc>
                <a:spcPct val="100000"/>
              </a:lnSpc>
              <a:spcBef>
                <a:spcPts val="0"/>
              </a:spcBef>
              <a:spcAft>
                <a:spcPts val="0"/>
              </a:spcAft>
              <a:buSzPts val="1400"/>
              <a:buNone/>
              <a:defRPr b="0" i="0" sz="2400" u="none" cap="none" strike="noStrike">
                <a:solidFill>
                  <a:schemeClr val="lt1"/>
                </a:solidFill>
                <a:latin typeface="Times New Roman"/>
                <a:ea typeface="Times New Roman"/>
                <a:cs typeface="Times New Roman"/>
                <a:sym typeface="Times New Roman"/>
              </a:defRPr>
            </a:lvl9pPr>
          </a:lstStyle>
          <a:p/>
        </p:txBody>
      </p:sp>
      <p:sp>
        <p:nvSpPr>
          <p:cNvPr id="97" name="Google Shape;97;p41"/>
          <p:cNvSpPr txBox="1"/>
          <p:nvPr>
            <p:ph idx="12" type="sldNum"/>
          </p:nvPr>
        </p:nvSpPr>
        <p:spPr>
          <a:xfrm>
            <a:off x="6553200" y="6248400"/>
            <a:ext cx="1900237" cy="452437"/>
          </a:xfrm>
          <a:prstGeom prst="rect">
            <a:avLst/>
          </a:prstGeom>
          <a:noFill/>
          <a:ln>
            <a:noFill/>
          </a:ln>
        </p:spPr>
        <p:txBody>
          <a:bodyPr anchorCtr="0" anchor="ctr" bIns="46075" lIns="92150" spcFirstLastPara="1" rIns="92150" wrap="square" tIns="46075">
            <a:noAutofit/>
          </a:bodyPr>
          <a:lstStyle>
            <a:lvl1pPr indent="0" lvl="0"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rgbClr val="FFFFFF"/>
              </a:buClr>
              <a:buSzPts val="1400"/>
              <a:buFont typeface="Times New Roman"/>
              <a:buNone/>
              <a:defRPr b="0" i="0" sz="14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hyperlink" Target="https://docs.google.com/document/d/13Cw0o3DAyIsIQP1w8IOsJrtlVV6weTCModWAXoxN9Cg/edit"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hyperlink" Target="https://www.arbiterlive.com/Teams?entityId=10452"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173" name="Shape 173"/>
        <p:cNvGrpSpPr/>
        <p:nvPr/>
      </p:nvGrpSpPr>
      <p:grpSpPr>
        <a:xfrm>
          <a:off x="0" y="0"/>
          <a:ext cx="0" cy="0"/>
          <a:chOff x="0" y="0"/>
          <a:chExt cx="0" cy="0"/>
        </a:xfrm>
      </p:grpSpPr>
      <p:sp>
        <p:nvSpPr>
          <p:cNvPr id="174" name="Google Shape;174;p1"/>
          <p:cNvSpPr txBox="1"/>
          <p:nvPr>
            <p:ph type="title"/>
          </p:nvPr>
        </p:nvSpPr>
        <p:spPr>
          <a:xfrm>
            <a:off x="1447800" y="609600"/>
            <a:ext cx="6858000" cy="10668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Welcome!</a:t>
            </a:r>
            <a:endParaRPr/>
          </a:p>
        </p:txBody>
      </p:sp>
      <p:sp>
        <p:nvSpPr>
          <p:cNvPr id="175" name="Google Shape;175;p1"/>
          <p:cNvSpPr txBox="1"/>
          <p:nvPr>
            <p:ph idx="1" type="body"/>
          </p:nvPr>
        </p:nvSpPr>
        <p:spPr>
          <a:xfrm>
            <a:off x="685800" y="1981200"/>
            <a:ext cx="7772400" cy="4964112"/>
          </a:xfrm>
          <a:prstGeom prst="rect">
            <a:avLst/>
          </a:prstGeom>
          <a:noFill/>
          <a:ln>
            <a:noFill/>
          </a:ln>
        </p:spPr>
        <p:txBody>
          <a:bodyPr anchorCtr="0" anchor="t" bIns="46075" lIns="92150" spcFirstLastPara="1" rIns="92150" wrap="square" tIns="46075">
            <a:noAutofit/>
          </a:bodyPr>
          <a:lstStyle/>
          <a:p>
            <a:pPr indent="-338137" lvl="0" marL="338137" rtl="0" algn="l">
              <a:lnSpc>
                <a:spcPct val="90000"/>
              </a:lnSpc>
              <a:spcBef>
                <a:spcPts val="0"/>
              </a:spcBef>
              <a:spcAft>
                <a:spcPts val="0"/>
              </a:spcAft>
              <a:buClr>
                <a:srgbClr val="FFFF66"/>
              </a:buClr>
              <a:buSzPts val="2560"/>
              <a:buFont typeface="Arial"/>
              <a:buChar char="●"/>
            </a:pPr>
            <a:r>
              <a:rPr b="0" i="0" lang="en-US" sz="3200" u="none">
                <a:solidFill>
                  <a:srgbClr val="FFFFFF"/>
                </a:solidFill>
                <a:latin typeface="Times New Roman"/>
                <a:ea typeface="Times New Roman"/>
                <a:cs typeface="Times New Roman"/>
                <a:sym typeface="Times New Roman"/>
              </a:rPr>
              <a:t>Meeting Purpose: t</a:t>
            </a:r>
            <a:r>
              <a:rPr lang="en-US"/>
              <a:t>o </a:t>
            </a:r>
            <a:r>
              <a:rPr b="0" i="0" lang="en-US" sz="3200" u="none">
                <a:solidFill>
                  <a:srgbClr val="FFFFFF"/>
                </a:solidFill>
                <a:latin typeface="Times New Roman"/>
                <a:ea typeface="Times New Roman"/>
                <a:cs typeface="Times New Roman"/>
                <a:sym typeface="Times New Roman"/>
              </a:rPr>
              <a:t>understand  Hopkins Academy Philosophy and MIAA Rules</a:t>
            </a:r>
            <a:endParaRPr/>
          </a:p>
          <a:p>
            <a:pPr indent="0" lvl="0" marL="0" rtl="0" algn="l">
              <a:lnSpc>
                <a:spcPct val="90000"/>
              </a:lnSpc>
              <a:spcBef>
                <a:spcPts val="800"/>
              </a:spcBef>
              <a:spcAft>
                <a:spcPts val="0"/>
              </a:spcAft>
              <a:buNone/>
            </a:pPr>
            <a:r>
              <a:t/>
            </a:r>
            <a:endParaRPr/>
          </a:p>
          <a:p>
            <a:pPr indent="0" lvl="0" marL="0" rtl="0" algn="l">
              <a:lnSpc>
                <a:spcPct val="90000"/>
              </a:lnSpc>
              <a:spcBef>
                <a:spcPts val="800"/>
              </a:spcBef>
              <a:spcAft>
                <a:spcPts val="0"/>
              </a:spcAft>
              <a:buNone/>
            </a:pPr>
            <a:r>
              <a:t/>
            </a:r>
            <a:endParaRPr/>
          </a:p>
          <a:p>
            <a:pPr indent="-338137" lvl="0" marL="338137" rtl="0" algn="l">
              <a:lnSpc>
                <a:spcPct val="90000"/>
              </a:lnSpc>
              <a:spcBef>
                <a:spcPts val="800"/>
              </a:spcBef>
              <a:spcAft>
                <a:spcPts val="0"/>
              </a:spcAft>
              <a:buClr>
                <a:srgbClr val="FFFF66"/>
              </a:buClr>
              <a:buSzPts val="2560"/>
              <a:buFont typeface="Arial"/>
              <a:buChar char="●"/>
            </a:pPr>
            <a:r>
              <a:rPr lang="en-US"/>
              <a:t>Amy Jennings</a:t>
            </a:r>
            <a:r>
              <a:rPr b="0" i="0" lang="en-US" sz="3200" u="none">
                <a:solidFill>
                  <a:srgbClr val="FFFFFF"/>
                </a:solidFill>
                <a:latin typeface="Times New Roman"/>
                <a:ea typeface="Times New Roman"/>
                <a:cs typeface="Times New Roman"/>
                <a:sym typeface="Times New Roman"/>
              </a:rPr>
              <a:t>: Athletic Director</a:t>
            </a:r>
            <a:endParaRPr/>
          </a:p>
          <a:p>
            <a:pPr indent="-338137" lvl="0" marL="338137" rtl="0" algn="l">
              <a:lnSpc>
                <a:spcPct val="90000"/>
              </a:lnSpc>
              <a:spcBef>
                <a:spcPts val="800"/>
              </a:spcBef>
              <a:spcAft>
                <a:spcPts val="0"/>
              </a:spcAft>
              <a:buClr>
                <a:srgbClr val="FFFF66"/>
              </a:buClr>
              <a:buSzPts val="2560"/>
              <a:buFont typeface="Arial"/>
              <a:buChar char="●"/>
            </a:pPr>
            <a:r>
              <a:rPr b="0" i="0" lang="en-US" sz="3200" u="none">
                <a:solidFill>
                  <a:srgbClr val="FFFFFF"/>
                </a:solidFill>
                <a:latin typeface="Times New Roman"/>
                <a:ea typeface="Times New Roman"/>
                <a:cs typeface="Times New Roman"/>
                <a:sym typeface="Times New Roman"/>
              </a:rPr>
              <a:t>April Camuso: Princip</a:t>
            </a:r>
            <a:r>
              <a:rPr lang="en-US"/>
              <a:t>al</a:t>
            </a:r>
            <a:endParaRPr/>
          </a:p>
          <a:p>
            <a:pPr indent="-338137" lvl="0" marL="338137" rtl="0" algn="l">
              <a:lnSpc>
                <a:spcPct val="90000"/>
              </a:lnSpc>
              <a:spcBef>
                <a:spcPts val="800"/>
              </a:spcBef>
              <a:spcAft>
                <a:spcPts val="0"/>
              </a:spcAft>
              <a:buClr>
                <a:srgbClr val="FFFF66"/>
              </a:buClr>
              <a:buSzPts val="2560"/>
              <a:buFont typeface="Arial"/>
              <a:buChar char="●"/>
            </a:pPr>
            <a:r>
              <a:rPr b="0" i="0" lang="en-US" sz="3200" u="none">
                <a:solidFill>
                  <a:srgbClr val="FFFFFF"/>
                </a:solidFill>
                <a:latin typeface="Times New Roman"/>
                <a:ea typeface="Times New Roman"/>
                <a:cs typeface="Times New Roman"/>
                <a:sym typeface="Times New Roman"/>
              </a:rPr>
              <a:t>Anne McKenzie: Superintendent</a:t>
            </a:r>
            <a:endParaRPr/>
          </a:p>
          <a:p>
            <a:pPr indent="-280987" lvl="1" marL="739775" rtl="0" algn="l">
              <a:lnSpc>
                <a:spcPct val="90000"/>
              </a:lnSpc>
              <a:spcBef>
                <a:spcPts val="700"/>
              </a:spcBef>
              <a:spcAft>
                <a:spcPts val="0"/>
              </a:spcAft>
              <a:buSzPts val="2800"/>
              <a:buNone/>
            </a:pPr>
            <a:r>
              <a:t/>
            </a:r>
            <a:endParaRPr b="0" i="0" sz="2800" u="none">
              <a:solidFill>
                <a:srgbClr val="FFFFFF"/>
              </a:solidFill>
              <a:latin typeface="Times New Roman"/>
              <a:ea typeface="Times New Roman"/>
              <a:cs typeface="Times New Roman"/>
              <a:sym typeface="Times New Roman"/>
            </a:endParaRPr>
          </a:p>
          <a:p>
            <a:pPr indent="-342900" lvl="0" marL="342900" rtl="0" algn="l">
              <a:spcBef>
                <a:spcPts val="800"/>
              </a:spcBef>
              <a:spcAft>
                <a:spcPts val="0"/>
              </a:spcAft>
              <a:buNone/>
            </a:pPr>
            <a:r>
              <a:t/>
            </a:r>
            <a:endParaRPr b="0" i="0" sz="2800" u="none">
              <a:solidFill>
                <a:srgbClr val="FFFF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7" st="7"/>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10"/>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Use of Email	</a:t>
            </a:r>
            <a:endParaRPr/>
          </a:p>
        </p:txBody>
      </p:sp>
      <p:sp>
        <p:nvSpPr>
          <p:cNvPr id="251" name="Google Shape;251;p10"/>
          <p:cNvSpPr txBox="1"/>
          <p:nvPr>
            <p:ph idx="1" type="body"/>
          </p:nvPr>
        </p:nvSpPr>
        <p:spPr>
          <a:xfrm>
            <a:off x="685800" y="1981200"/>
            <a:ext cx="7767637" cy="4110037"/>
          </a:xfrm>
          <a:prstGeom prst="rect">
            <a:avLst/>
          </a:prstGeom>
          <a:noFill/>
          <a:ln>
            <a:noFill/>
          </a:ln>
        </p:spPr>
        <p:txBody>
          <a:bodyPr anchorCtr="0" anchor="t" bIns="46800" lIns="90000" spcFirstLastPara="1" rIns="90000" wrap="square" tIns="46800">
            <a:noAutofit/>
          </a:bodyPr>
          <a:lstStyle/>
          <a:p>
            <a:pPr indent="-342900" lvl="0" marL="342900" marR="0" rtl="0" algn="l">
              <a:lnSpc>
                <a:spcPct val="100000"/>
              </a:lnSpc>
              <a:spcBef>
                <a:spcPts val="0"/>
              </a:spcBef>
              <a:spcAft>
                <a:spcPts val="0"/>
              </a:spcAft>
              <a:buClr>
                <a:srgbClr val="000000"/>
              </a:buClr>
              <a:buSzPts val="3200"/>
              <a:buFont typeface="Times New Roman"/>
              <a:buNone/>
            </a:pPr>
            <a:r>
              <a:rPr b="0" i="0" lang="en-US" sz="3200" u="none" cap="none" strike="noStrike">
                <a:solidFill>
                  <a:srgbClr val="FFFFFF"/>
                </a:solidFill>
                <a:latin typeface="Times New Roman"/>
                <a:ea typeface="Times New Roman"/>
                <a:cs typeface="Times New Roman"/>
                <a:sym typeface="Times New Roman"/>
              </a:rPr>
              <a:t>-Coaches are being given the directive to use school email accounts to contact players while in season for Hadley School District. </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cap="none" strike="noStrike">
                <a:solidFill>
                  <a:srgbClr val="FFFFFF"/>
                </a:solidFill>
                <a:latin typeface="Times New Roman"/>
                <a:ea typeface="Times New Roman"/>
                <a:cs typeface="Times New Roman"/>
                <a:sym typeface="Times New Roman"/>
              </a:rPr>
              <a:t>-Coaches also using google classroom to communicate with players</a:t>
            </a:r>
            <a:endParaRPr b="0" i="0" sz="2800" u="sng" cap="none" strike="noStrike">
              <a:solidFill>
                <a:srgbClr val="FFFFFF"/>
              </a:solidFill>
              <a:latin typeface="Times New Roman"/>
              <a:ea typeface="Times New Roman"/>
              <a:cs typeface="Times New Roman"/>
              <a:sym typeface="Times New Roman"/>
            </a:endParaRPr>
          </a:p>
          <a:p>
            <a:pPr indent="-342900" lvl="0" marL="342900" marR="0" rtl="0" algn="l">
              <a:lnSpc>
                <a:spcPct val="100000"/>
              </a:lnSpc>
              <a:spcBef>
                <a:spcPts val="800"/>
              </a:spcBef>
              <a:spcAft>
                <a:spcPts val="0"/>
              </a:spcAft>
              <a:buClr>
                <a:srgbClr val="000000"/>
              </a:buClr>
              <a:buSzPts val="3200"/>
              <a:buFont typeface="Times New Roman"/>
              <a:buNone/>
            </a:pPr>
            <a:r>
              <a:rPr b="0" i="0" lang="en-US" sz="3200" u="none" cap="none" strike="noStrike">
                <a:solidFill>
                  <a:srgbClr val="FFFFFF"/>
                </a:solidFill>
                <a:latin typeface="Times New Roman"/>
                <a:ea typeface="Times New Roman"/>
                <a:cs typeface="Times New Roman"/>
                <a:sym typeface="Times New Roman"/>
              </a:rPr>
              <a:t>-Players should be checking email/google classroom regularly for team updates, information</a:t>
            </a:r>
            <a:endParaRPr/>
          </a:p>
          <a:p>
            <a:pPr indent="-342900" lvl="0" marL="342900" marR="0" rtl="0" algn="l">
              <a:spcBef>
                <a:spcPts val="800"/>
              </a:spcBef>
              <a:spcAft>
                <a:spcPts val="0"/>
              </a:spcAft>
              <a:buNone/>
            </a:pPr>
            <a:r>
              <a:t/>
            </a:r>
            <a:endParaRPr b="0" i="0" sz="32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58" name="Shape 258"/>
        <p:cNvGrpSpPr/>
        <p:nvPr/>
      </p:nvGrpSpPr>
      <p:grpSpPr>
        <a:xfrm>
          <a:off x="0" y="0"/>
          <a:ext cx="0" cy="0"/>
          <a:chOff x="0" y="0"/>
          <a:chExt cx="0" cy="0"/>
        </a:xfrm>
      </p:grpSpPr>
      <p:sp>
        <p:nvSpPr>
          <p:cNvPr id="259" name="Google Shape;259;p11"/>
          <p:cNvSpPr txBox="1"/>
          <p:nvPr>
            <p:ph type="title"/>
          </p:nvPr>
        </p:nvSpPr>
        <p:spPr>
          <a:xfrm>
            <a:off x="685800" y="465137"/>
            <a:ext cx="7772400" cy="1433512"/>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Communication from Parents to Coach</a:t>
            </a:r>
            <a:endParaRPr/>
          </a:p>
        </p:txBody>
      </p:sp>
      <p:sp>
        <p:nvSpPr>
          <p:cNvPr id="260" name="Google Shape;260;p11"/>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42900" rtl="0" algn="l">
              <a:lnSpc>
                <a:spcPct val="100000"/>
              </a:lnSpc>
              <a:spcBef>
                <a:spcPts val="0"/>
              </a:spcBef>
              <a:spcAft>
                <a:spcPts val="0"/>
              </a:spcAft>
              <a:buSzPts val="2400"/>
              <a:buNone/>
            </a:pPr>
            <a:r>
              <a:t/>
            </a:r>
            <a:endParaRPr b="0" i="0" sz="2400" u="none">
              <a:solidFill>
                <a:srgbClr val="FFFFFF"/>
              </a:solidFill>
              <a:latin typeface="Times New Roman"/>
              <a:ea typeface="Times New Roman"/>
              <a:cs typeface="Times New Roman"/>
              <a:sym typeface="Times New Roman"/>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1. Notification of any scheduled conflicts well in advance</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2. Specific concerns with regards to a coach's philosophy and/or expectations (for clarification purposes).</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 -</a:t>
            </a:r>
            <a:r>
              <a:rPr b="0" i="0" lang="en-US" sz="2400">
                <a:solidFill>
                  <a:srgbClr val="FFFFFF"/>
                </a:solidFill>
                <a:latin typeface="Times New Roman"/>
                <a:ea typeface="Times New Roman"/>
                <a:cs typeface="Times New Roman"/>
                <a:sym typeface="Times New Roman"/>
              </a:rPr>
              <a:t>Athletes need to be the direct communication line with the coach regarding their playing time/role on the team</a:t>
            </a:r>
            <a:r>
              <a:rPr b="0" i="0" lang="en-US" sz="2400" u="none">
                <a:solidFill>
                  <a:srgbClr val="FFFFFF"/>
                </a:solidFill>
                <a:latin typeface="Times New Roman"/>
                <a:ea typeface="Times New Roman"/>
                <a:cs typeface="Times New Roman"/>
                <a:sym typeface="Times New Roman"/>
              </a:rPr>
              <a:t>.  Let us make our students strong self advocates!</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-Please also exercise tact in communications with the coaching staff: 24 hour rule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67" name="Shape 267"/>
        <p:cNvGrpSpPr/>
        <p:nvPr/>
      </p:nvGrpSpPr>
      <p:grpSpPr>
        <a:xfrm>
          <a:off x="0" y="0"/>
          <a:ext cx="0" cy="0"/>
          <a:chOff x="0" y="0"/>
          <a:chExt cx="0" cy="0"/>
        </a:xfrm>
      </p:grpSpPr>
      <p:sp>
        <p:nvSpPr>
          <p:cNvPr id="268" name="Google Shape;268;p12"/>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Appropriate Issues to Discuss</a:t>
            </a:r>
            <a:endParaRPr/>
          </a:p>
        </p:txBody>
      </p:sp>
      <p:sp>
        <p:nvSpPr>
          <p:cNvPr id="269" name="Google Shape;269;p12"/>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42900" rtl="0" algn="l">
              <a:lnSpc>
                <a:spcPct val="100000"/>
              </a:lnSpc>
              <a:spcBef>
                <a:spcPts val="0"/>
              </a:spcBef>
              <a:spcAft>
                <a:spcPts val="0"/>
              </a:spcAft>
              <a:buSzPts val="2400"/>
              <a:buNone/>
            </a:pPr>
            <a:r>
              <a:rPr b="0" i="0" lang="en-US" sz="2400" u="none">
                <a:solidFill>
                  <a:srgbClr val="FFFFFF"/>
                </a:solidFill>
                <a:latin typeface="Times New Roman"/>
                <a:ea typeface="Times New Roman"/>
                <a:cs typeface="Times New Roman"/>
                <a:sym typeface="Times New Roman"/>
              </a:rPr>
              <a:t>1. The treatment of your child, mentally and </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physically</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2. Ways to help your child improve</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-The coaching staff is expecting </a:t>
            </a:r>
            <a:r>
              <a:rPr b="1" i="0" lang="en-US" sz="2400" u="sng">
                <a:solidFill>
                  <a:srgbClr val="FFFFFF"/>
                </a:solidFill>
                <a:latin typeface="Times New Roman"/>
                <a:ea typeface="Times New Roman"/>
                <a:cs typeface="Times New Roman"/>
                <a:sym typeface="Times New Roman"/>
              </a:rPr>
              <a:t> the student</a:t>
            </a:r>
            <a:r>
              <a:rPr b="0" i="0" lang="en-US" sz="2400" u="none">
                <a:solidFill>
                  <a:srgbClr val="FFFFFF"/>
                </a:solidFill>
                <a:latin typeface="Times New Roman"/>
                <a:ea typeface="Times New Roman"/>
                <a:cs typeface="Times New Roman"/>
                <a:sym typeface="Times New Roman"/>
              </a:rPr>
              <a:t> to address the coach first about uncertainty in their role on the team or how they could improve.  Let</a:t>
            </a:r>
            <a:r>
              <a:rPr lang="en-US" sz="2400"/>
              <a:t>’</a:t>
            </a:r>
            <a:r>
              <a:rPr b="0" i="0" lang="en-US" sz="2400" u="none">
                <a:solidFill>
                  <a:srgbClr val="FFFFFF"/>
                </a:solidFill>
                <a:latin typeface="Times New Roman"/>
                <a:ea typeface="Times New Roman"/>
                <a:cs typeface="Times New Roman"/>
                <a:sym typeface="Times New Roman"/>
              </a:rPr>
              <a:t>s teach our students to advocate for themselves in a respectful manner!</a:t>
            </a:r>
            <a:endParaRPr/>
          </a:p>
          <a:p>
            <a:pPr indent="-338137" lvl="0" marL="342900" rtl="0" algn="l">
              <a:lnSpc>
                <a:spcPct val="10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3. Concerns about your child’s behavior</a:t>
            </a:r>
            <a:endParaRPr/>
          </a:p>
          <a:p>
            <a:pPr indent="-342900" lvl="0" marL="342900" rtl="0" algn="l">
              <a:spcBef>
                <a:spcPts val="800"/>
              </a:spcBef>
              <a:spcAft>
                <a:spcPts val="0"/>
              </a:spcAft>
              <a:buNone/>
            </a:pPr>
            <a:r>
              <a:t/>
            </a:r>
            <a:endParaRPr b="0" i="0" sz="24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76" name="Shape 276"/>
        <p:cNvGrpSpPr/>
        <p:nvPr/>
      </p:nvGrpSpPr>
      <p:grpSpPr>
        <a:xfrm>
          <a:off x="0" y="0"/>
          <a:ext cx="0" cy="0"/>
          <a:chOff x="0" y="0"/>
          <a:chExt cx="0" cy="0"/>
        </a:xfrm>
      </p:grpSpPr>
      <p:sp>
        <p:nvSpPr>
          <p:cNvPr id="277" name="Google Shape;277;p13"/>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Inappropriate Issues</a:t>
            </a:r>
            <a:endParaRPr/>
          </a:p>
        </p:txBody>
      </p:sp>
      <p:sp>
        <p:nvSpPr>
          <p:cNvPr id="278" name="Google Shape;278;p13"/>
          <p:cNvSpPr txBox="1"/>
          <p:nvPr>
            <p:ph idx="1" type="body"/>
          </p:nvPr>
        </p:nvSpPr>
        <p:spPr>
          <a:xfrm>
            <a:off x="685800" y="1981200"/>
            <a:ext cx="7772400" cy="4616450"/>
          </a:xfrm>
          <a:prstGeom prst="rect">
            <a:avLst/>
          </a:prstGeom>
          <a:noFill/>
          <a:ln>
            <a:noFill/>
          </a:ln>
        </p:spPr>
        <p:txBody>
          <a:bodyPr anchorCtr="0" anchor="t" bIns="46800" lIns="90000" spcFirstLastPara="1" rIns="90000" wrap="square" tIns="46800">
            <a:noAutofit/>
          </a:bodyPr>
          <a:lstStyle/>
          <a:p>
            <a:pPr indent="-338137" lvl="0" marL="342900" rtl="0" algn="l">
              <a:lnSpc>
                <a:spcPct val="100000"/>
              </a:lnSpc>
              <a:spcBef>
                <a:spcPts val="0"/>
              </a:spcBef>
              <a:spcAft>
                <a:spcPts val="0"/>
              </a:spcAft>
              <a:buSzPts val="2000"/>
              <a:buNone/>
            </a:pPr>
            <a:r>
              <a:rPr b="0" i="0" lang="en-US" sz="2000" u="none">
                <a:solidFill>
                  <a:srgbClr val="FFFFFF"/>
                </a:solidFill>
                <a:latin typeface="Times New Roman"/>
                <a:ea typeface="Times New Roman"/>
                <a:cs typeface="Times New Roman"/>
                <a:sym typeface="Times New Roman"/>
              </a:rPr>
              <a:t>1. Player personnel decisions</a:t>
            </a:r>
            <a:endParaRPr/>
          </a:p>
          <a:p>
            <a:pPr indent="-338137" lvl="0" marL="342900" rtl="0" algn="l">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2. Team strategy </a:t>
            </a:r>
            <a:endParaRPr/>
          </a:p>
          <a:p>
            <a:pPr indent="-338137" lvl="0" marL="342900" rtl="0" algn="l">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3. Play calling</a:t>
            </a:r>
            <a:endParaRPr/>
          </a:p>
          <a:p>
            <a:pPr indent="-338137" lvl="0" marL="342900" rtl="0" algn="l">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4. Other student athletes</a:t>
            </a:r>
            <a:endParaRPr/>
          </a:p>
          <a:p>
            <a:pPr indent="-338137" lvl="0" marL="342900" rtl="0" algn="l">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5. Contacting the coach at times/places that may not be in the best interest of both parties</a:t>
            </a:r>
            <a:endParaRPr/>
          </a:p>
          <a:p>
            <a:pPr indent="-338137" lvl="0" marL="342900" rtl="0" algn="l">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	-The coach will give contact protocol to players in the case that communication is desired or necessary by the parent.</a:t>
            </a:r>
            <a:endParaRPr/>
          </a:p>
          <a:p>
            <a:pPr indent="-338137" lvl="0" marL="342900" rtl="0" algn="l">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 </a:t>
            </a:r>
            <a:r>
              <a:rPr b="1" i="0" lang="en-US" sz="2000" u="sng">
                <a:solidFill>
                  <a:srgbClr val="FFFFFF"/>
                </a:solidFill>
                <a:latin typeface="Times New Roman"/>
                <a:ea typeface="Times New Roman"/>
                <a:cs typeface="Times New Roman"/>
                <a:sym typeface="Times New Roman"/>
              </a:rPr>
              <a:t>PLEASE DO NOT ATTEMPT TO CONFRONT A </a:t>
            </a:r>
            <a:endParaRPr/>
          </a:p>
          <a:p>
            <a:pPr indent="-338137" lvl="0" marL="342900" rtl="0" algn="l">
              <a:lnSpc>
                <a:spcPct val="100000"/>
              </a:lnSpc>
              <a:spcBef>
                <a:spcPts val="500"/>
              </a:spcBef>
              <a:spcAft>
                <a:spcPts val="0"/>
              </a:spcAft>
              <a:buSzPts val="2000"/>
              <a:buNone/>
            </a:pPr>
            <a:r>
              <a:rPr b="1" i="0" lang="en-US" sz="2000" u="sng">
                <a:solidFill>
                  <a:srgbClr val="FFFFFF"/>
                </a:solidFill>
                <a:latin typeface="Times New Roman"/>
                <a:ea typeface="Times New Roman"/>
                <a:cs typeface="Times New Roman"/>
                <a:sym typeface="Times New Roman"/>
              </a:rPr>
              <a:t>COACH BEFORE OR AFTER A CONTEST.</a:t>
            </a:r>
            <a:r>
              <a:rPr b="0" i="0" lang="en-US" sz="2000" u="none">
                <a:solidFill>
                  <a:srgbClr val="FFFFFF"/>
                </a:solidFill>
                <a:latin typeface="Times New Roman"/>
                <a:ea typeface="Times New Roman"/>
                <a:cs typeface="Times New Roman"/>
                <a:sym typeface="Times New Roman"/>
              </a:rPr>
              <a:t>   Coaches will be responsible for supervising players at this time as part of their duties.</a:t>
            </a:r>
            <a:endParaRPr/>
          </a:p>
          <a:p>
            <a:pPr indent="-338137" lvl="0" marL="342900" rtl="0" algn="l">
              <a:lnSpc>
                <a:spcPct val="100000"/>
              </a:lnSpc>
              <a:spcBef>
                <a:spcPts val="700"/>
              </a:spcBef>
              <a:spcAft>
                <a:spcPts val="0"/>
              </a:spcAft>
              <a:buSzPts val="2800"/>
              <a:buNone/>
            </a:pPr>
            <a:r>
              <a:t/>
            </a:r>
            <a:endParaRPr b="0" i="0" sz="2800" u="none">
              <a:solidFill>
                <a:srgbClr val="FFFFFF"/>
              </a:solidFill>
              <a:latin typeface="Times New Roman"/>
              <a:ea typeface="Times New Roman"/>
              <a:cs typeface="Times New Roman"/>
              <a:sym typeface="Times New Roman"/>
            </a:endParaRPr>
          </a:p>
          <a:p>
            <a:pPr indent="-342900" lvl="0" marL="342900" rtl="0" algn="l">
              <a:spcBef>
                <a:spcPts val="800"/>
              </a:spcBef>
              <a:spcAft>
                <a:spcPts val="0"/>
              </a:spcAft>
              <a:buNone/>
            </a:pPr>
            <a:r>
              <a:t/>
            </a:r>
            <a:endParaRPr b="0" i="0" sz="28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85" name="Shape 285"/>
        <p:cNvGrpSpPr/>
        <p:nvPr/>
      </p:nvGrpSpPr>
      <p:grpSpPr>
        <a:xfrm>
          <a:off x="0" y="0"/>
          <a:ext cx="0" cy="0"/>
          <a:chOff x="0" y="0"/>
          <a:chExt cx="0" cy="0"/>
        </a:xfrm>
      </p:grpSpPr>
      <p:sp>
        <p:nvSpPr>
          <p:cNvPr id="286" name="Google Shape;286;p14"/>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MIAA Rules</a:t>
            </a:r>
            <a:endParaRPr/>
          </a:p>
        </p:txBody>
      </p:sp>
      <p:sp>
        <p:nvSpPr>
          <p:cNvPr id="287" name="Google Shape;287;p14"/>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42900" rtl="0" algn="l">
              <a:lnSpc>
                <a:spcPct val="90000"/>
              </a:lnSpc>
              <a:spcBef>
                <a:spcPts val="0"/>
              </a:spcBef>
              <a:spcAft>
                <a:spcPts val="0"/>
              </a:spcAft>
              <a:buSzPts val="2400"/>
              <a:buNone/>
            </a:pPr>
            <a:r>
              <a:rPr b="0" i="0" lang="en-US" sz="2400" u="none">
                <a:solidFill>
                  <a:srgbClr val="FFFFFF"/>
                </a:solidFill>
                <a:latin typeface="Times New Roman"/>
                <a:ea typeface="Times New Roman"/>
                <a:cs typeface="Times New Roman"/>
                <a:sym typeface="Times New Roman"/>
              </a:rPr>
              <a:t>Student-athletes must follow all MIAA eligibility rules </a:t>
            </a:r>
            <a:endParaRPr/>
          </a:p>
          <a:p>
            <a:pPr indent="-338137" lvl="0" marL="342900" rtl="0" algn="l">
              <a:lnSpc>
                <a:spcPct val="90000"/>
              </a:lnSpc>
              <a:spcBef>
                <a:spcPts val="600"/>
              </a:spcBef>
              <a:spcAft>
                <a:spcPts val="0"/>
              </a:spcAft>
              <a:buSzPts val="2400"/>
              <a:buNone/>
            </a:pPr>
            <a:r>
              <a:t/>
            </a:r>
            <a:endParaRPr b="0" i="0" sz="2400" u="none">
              <a:solidFill>
                <a:srgbClr val="FFFFFF"/>
              </a:solidFill>
              <a:latin typeface="Times New Roman"/>
              <a:ea typeface="Times New Roman"/>
              <a:cs typeface="Times New Roman"/>
              <a:sym typeface="Times New Roman"/>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1. You must be under 19 years of age or turn 19 after </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September 1st of that year.</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2. You must sign up online using  the Family ID registration or  have turned in the “Athletic Code &amp; Agreement” and release forms</a:t>
            </a:r>
            <a:endParaRPr/>
          </a:p>
          <a:p>
            <a:pPr indent="-338137" lvl="0" marL="342900" rtl="0" algn="l">
              <a:lnSpc>
                <a:spcPct val="90000"/>
              </a:lnSpc>
              <a:spcBef>
                <a:spcPts val="600"/>
              </a:spcBef>
              <a:spcAft>
                <a:spcPts val="0"/>
              </a:spcAft>
              <a:buSzPts val="2400"/>
              <a:buNone/>
            </a:pPr>
            <a:r>
              <a:t/>
            </a:r>
            <a:endParaRPr b="0" i="0" sz="2400" u="none">
              <a:solidFill>
                <a:srgbClr val="FFFFFF"/>
              </a:solidFill>
              <a:latin typeface="Times New Roman"/>
              <a:ea typeface="Times New Roman"/>
              <a:cs typeface="Times New Roman"/>
              <a:sym typeface="Times New Roman"/>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And more…..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94" name="Shape 294"/>
        <p:cNvGrpSpPr/>
        <p:nvPr/>
      </p:nvGrpSpPr>
      <p:grpSpPr>
        <a:xfrm>
          <a:off x="0" y="0"/>
          <a:ext cx="0" cy="0"/>
          <a:chOff x="0" y="0"/>
          <a:chExt cx="0" cy="0"/>
        </a:xfrm>
      </p:grpSpPr>
      <p:sp>
        <p:nvSpPr>
          <p:cNvPr id="295" name="Google Shape;295;p15"/>
          <p:cNvSpPr txBox="1"/>
          <p:nvPr>
            <p:ph type="title"/>
          </p:nvPr>
        </p:nvSpPr>
        <p:spPr>
          <a:xfrm>
            <a:off x="838200" y="152400"/>
            <a:ext cx="7391400" cy="1524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FF66"/>
                </a:solidFill>
                <a:latin typeface="Arial"/>
                <a:ea typeface="Arial"/>
                <a:cs typeface="Arial"/>
                <a:sym typeface="Arial"/>
              </a:rPr>
              <a:t>Academic Requirements</a:t>
            </a:r>
            <a:endParaRPr/>
          </a:p>
        </p:txBody>
      </p:sp>
      <p:sp>
        <p:nvSpPr>
          <p:cNvPr id="296" name="Google Shape;296;p15"/>
          <p:cNvSpPr txBox="1"/>
          <p:nvPr>
            <p:ph idx="1" type="body"/>
          </p:nvPr>
        </p:nvSpPr>
        <p:spPr>
          <a:xfrm>
            <a:off x="685800" y="1981200"/>
            <a:ext cx="7772400" cy="4352925"/>
          </a:xfrm>
          <a:prstGeom prst="rect">
            <a:avLst/>
          </a:prstGeom>
          <a:noFill/>
          <a:ln>
            <a:noFill/>
          </a:ln>
        </p:spPr>
        <p:txBody>
          <a:bodyPr anchorCtr="0" anchor="t" bIns="46075" lIns="92150" spcFirstLastPara="1" rIns="92150" wrap="square" tIns="46075">
            <a:noAutofit/>
          </a:bodyPr>
          <a:lstStyle/>
          <a:p>
            <a:pPr indent="-338137" lvl="0" marL="338137" rtl="0" algn="l">
              <a:lnSpc>
                <a:spcPct val="100000"/>
              </a:lnSpc>
              <a:spcBef>
                <a:spcPts val="0"/>
              </a:spcBef>
              <a:spcAft>
                <a:spcPts val="0"/>
              </a:spcAft>
              <a:buClr>
                <a:srgbClr val="FFFF66"/>
              </a:buClr>
              <a:buSzPts val="1600"/>
              <a:buFont typeface="Arial"/>
              <a:buChar char="●"/>
            </a:pPr>
            <a:r>
              <a:rPr b="0" i="0" lang="en-US" sz="2000" u="none">
                <a:solidFill>
                  <a:srgbClr val="FFFFFF"/>
                </a:solidFill>
                <a:latin typeface="Times New Roman"/>
                <a:ea typeface="Times New Roman"/>
                <a:cs typeface="Times New Roman"/>
                <a:sym typeface="Times New Roman"/>
              </a:rPr>
              <a:t>A student must secure during the last marking period preceding the contest (e.g. second quarter marks and not semester grades determine third quarter eligibility) a </a:t>
            </a:r>
            <a:r>
              <a:rPr b="1" i="0" lang="en-US" sz="2000" u="sng">
                <a:solidFill>
                  <a:srgbClr val="FFFFFF"/>
                </a:solidFill>
                <a:latin typeface="Times New Roman"/>
                <a:ea typeface="Times New Roman"/>
                <a:cs typeface="Times New Roman"/>
                <a:sym typeface="Times New Roman"/>
              </a:rPr>
              <a:t>passing grade in ALL courses</a:t>
            </a:r>
            <a:r>
              <a:rPr b="0" i="0" lang="en-US" sz="2000" u="none">
                <a:solidFill>
                  <a:srgbClr val="FFFFFF"/>
                </a:solidFill>
                <a:latin typeface="Times New Roman"/>
                <a:ea typeface="Times New Roman"/>
                <a:cs typeface="Times New Roman"/>
                <a:sym typeface="Times New Roman"/>
              </a:rPr>
              <a:t>.  To satisfy this requirement, a student must have been enrolled in no fewer than credits totaling the equivalent of four traditional year long major English courses (20 credits). To be eligible for the fall marking period, students are required to have passed for the previous year all courses, and must have been enrolled in the equivalent of four traditional year long major English courses (20 credits).</a:t>
            </a:r>
            <a:endParaRPr/>
          </a:p>
          <a:p>
            <a:pPr indent="-338137" lvl="0" marL="338137" rtl="0" algn="l">
              <a:lnSpc>
                <a:spcPct val="100000"/>
              </a:lnSpc>
              <a:spcBef>
                <a:spcPts val="800"/>
              </a:spcBef>
              <a:spcAft>
                <a:spcPts val="0"/>
              </a:spcAft>
              <a:buClr>
                <a:srgbClr val="FFFF66"/>
              </a:buClr>
              <a:buSzPts val="1600"/>
              <a:buFont typeface="Arial"/>
              <a:buChar char="●"/>
            </a:pPr>
            <a:r>
              <a:rPr b="0" i="0" lang="en-US" sz="2000" u="none">
                <a:solidFill>
                  <a:srgbClr val="FFFFFF"/>
                </a:solidFill>
                <a:latin typeface="Times New Roman"/>
                <a:ea typeface="Times New Roman"/>
                <a:cs typeface="Times New Roman"/>
                <a:sym typeface="Times New Roman"/>
              </a:rPr>
              <a:t>If student-athlete is deemed ineligible, he/she may practice, but not play in any games until grades are official for the following marking period.  </a:t>
            </a:r>
            <a:endParaRPr/>
          </a:p>
          <a:p>
            <a:pPr indent="-342900" lvl="0" marL="342900" rtl="0" algn="l">
              <a:spcBef>
                <a:spcPts val="800"/>
              </a:spcBef>
              <a:spcAft>
                <a:spcPts val="0"/>
              </a:spcAft>
              <a:buNone/>
            </a:pPr>
            <a:r>
              <a:t/>
            </a:r>
            <a:endParaRPr b="0" i="0" sz="20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03" name="Shape 303"/>
        <p:cNvGrpSpPr/>
        <p:nvPr/>
      </p:nvGrpSpPr>
      <p:grpSpPr>
        <a:xfrm>
          <a:off x="0" y="0"/>
          <a:ext cx="0" cy="0"/>
          <a:chOff x="0" y="0"/>
          <a:chExt cx="0" cy="0"/>
        </a:xfrm>
      </p:grpSpPr>
      <p:sp>
        <p:nvSpPr>
          <p:cNvPr id="304" name="Google Shape;304;p16"/>
          <p:cNvSpPr txBox="1"/>
          <p:nvPr>
            <p:ph type="title"/>
          </p:nvPr>
        </p:nvSpPr>
        <p:spPr>
          <a:xfrm>
            <a:off x="685800" y="609600"/>
            <a:ext cx="7772400" cy="9525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FF66"/>
                </a:solidFill>
                <a:latin typeface="Arial"/>
                <a:ea typeface="Arial"/>
                <a:cs typeface="Arial"/>
                <a:sym typeface="Arial"/>
              </a:rPr>
              <a:t>Medical Physical Examination</a:t>
            </a:r>
            <a:endParaRPr/>
          </a:p>
        </p:txBody>
      </p:sp>
      <p:sp>
        <p:nvSpPr>
          <p:cNvPr id="305" name="Google Shape;305;p16"/>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38137" rtl="0" algn="l">
              <a:lnSpc>
                <a:spcPct val="100000"/>
              </a:lnSpc>
              <a:spcBef>
                <a:spcPts val="0"/>
              </a:spcBef>
              <a:spcAft>
                <a:spcPts val="0"/>
              </a:spcAft>
              <a:buClr>
                <a:srgbClr val="FFFF66"/>
              </a:buClr>
              <a:buSzPts val="2560"/>
              <a:buFont typeface="Arial"/>
              <a:buChar char="●"/>
            </a:pPr>
            <a:r>
              <a:rPr b="0" i="0" lang="en-US" sz="3200" u="none">
                <a:solidFill>
                  <a:srgbClr val="FFFFFF"/>
                </a:solidFill>
                <a:latin typeface="Times New Roman"/>
                <a:ea typeface="Times New Roman"/>
                <a:cs typeface="Times New Roman"/>
                <a:sym typeface="Times New Roman"/>
              </a:rPr>
              <a:t>Student MUST have a physical exam on record at HA before the student may practice</a:t>
            </a:r>
            <a:endParaRPr/>
          </a:p>
          <a:p>
            <a:pPr indent="-338137" lvl="0" marL="338137" rtl="0" algn="l">
              <a:lnSpc>
                <a:spcPct val="100000"/>
              </a:lnSpc>
              <a:spcBef>
                <a:spcPts val="800"/>
              </a:spcBef>
              <a:spcAft>
                <a:spcPts val="0"/>
              </a:spcAft>
              <a:buClr>
                <a:srgbClr val="FFFF66"/>
              </a:buClr>
              <a:buSzPts val="2560"/>
              <a:buFont typeface="Arial"/>
              <a:buChar char="●"/>
            </a:pPr>
            <a:r>
              <a:rPr b="0" i="0" lang="en-US" sz="3200" u="none">
                <a:solidFill>
                  <a:srgbClr val="FFFFFF"/>
                </a:solidFill>
                <a:latin typeface="Times New Roman"/>
                <a:ea typeface="Times New Roman"/>
                <a:cs typeface="Times New Roman"/>
                <a:sym typeface="Times New Roman"/>
              </a:rPr>
              <a:t>Physical is good for 13 months: PERIOD</a:t>
            </a:r>
            <a:endParaRPr/>
          </a:p>
          <a:p>
            <a:pPr indent="-280987" lvl="1" marL="742950" rtl="0" algn="l">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	-Ex.  August 21, 202</a:t>
            </a:r>
            <a:r>
              <a:rPr lang="en-US"/>
              <a:t>1</a:t>
            </a:r>
            <a:r>
              <a:rPr b="0" i="0" lang="en-US" sz="2800" u="none">
                <a:solidFill>
                  <a:srgbClr val="FFFFFF"/>
                </a:solidFill>
                <a:latin typeface="Times New Roman"/>
                <a:ea typeface="Times New Roman"/>
                <a:cs typeface="Times New Roman"/>
                <a:sym typeface="Times New Roman"/>
              </a:rPr>
              <a:t>-September 21, 202</a:t>
            </a:r>
            <a:r>
              <a:rPr lang="en-US"/>
              <a:t>2</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12" name="Shape 312"/>
        <p:cNvGrpSpPr/>
        <p:nvPr/>
      </p:nvGrpSpPr>
      <p:grpSpPr>
        <a:xfrm>
          <a:off x="0" y="0"/>
          <a:ext cx="0" cy="0"/>
          <a:chOff x="0" y="0"/>
          <a:chExt cx="0" cy="0"/>
        </a:xfrm>
      </p:grpSpPr>
      <p:sp>
        <p:nvSpPr>
          <p:cNvPr id="313" name="Google Shape;313;p17"/>
          <p:cNvSpPr txBox="1"/>
          <p:nvPr>
            <p:ph type="title"/>
          </p:nvPr>
        </p:nvSpPr>
        <p:spPr>
          <a:xfrm>
            <a:off x="838200" y="152400"/>
            <a:ext cx="7772400" cy="1306512"/>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FF66"/>
                </a:solidFill>
                <a:latin typeface="Arial"/>
                <a:ea typeface="Arial"/>
                <a:cs typeface="Arial"/>
                <a:sym typeface="Arial"/>
              </a:rPr>
              <a:t>Medical Support</a:t>
            </a:r>
            <a:endParaRPr/>
          </a:p>
        </p:txBody>
      </p:sp>
      <p:sp>
        <p:nvSpPr>
          <p:cNvPr id="314" name="Google Shape;314;p17"/>
          <p:cNvSpPr txBox="1"/>
          <p:nvPr>
            <p:ph idx="1" type="body"/>
          </p:nvPr>
        </p:nvSpPr>
        <p:spPr>
          <a:xfrm>
            <a:off x="762000" y="1371600"/>
            <a:ext cx="7772400" cy="4986337"/>
          </a:xfrm>
          <a:prstGeom prst="rect">
            <a:avLst/>
          </a:prstGeom>
          <a:noFill/>
          <a:ln>
            <a:noFill/>
          </a:ln>
        </p:spPr>
        <p:txBody>
          <a:bodyPr anchorCtr="0" anchor="t" bIns="46800" lIns="90000" spcFirstLastPara="1" rIns="90000" wrap="square" tIns="46800">
            <a:noAutofit/>
          </a:bodyPr>
          <a:lstStyle/>
          <a:p>
            <a:pPr indent="-338137" lvl="0" marL="338137" rtl="0" algn="l">
              <a:lnSpc>
                <a:spcPct val="90000"/>
              </a:lnSpc>
              <a:spcBef>
                <a:spcPts val="0"/>
              </a:spcBef>
              <a:spcAft>
                <a:spcPts val="0"/>
              </a:spcAft>
              <a:buClr>
                <a:srgbClr val="FFFF66"/>
              </a:buClr>
              <a:buSzPts val="2240"/>
              <a:buFont typeface="Arial"/>
              <a:buChar char="●"/>
            </a:pPr>
            <a:r>
              <a:rPr b="0" i="0" lang="en-US" sz="2800" u="none">
                <a:solidFill>
                  <a:srgbClr val="FFFFFF"/>
                </a:solidFill>
                <a:latin typeface="Times New Roman"/>
                <a:ea typeface="Times New Roman"/>
                <a:cs typeface="Times New Roman"/>
                <a:sym typeface="Times New Roman"/>
              </a:rPr>
              <a:t>Almost all home basketball/soccer/ baseball/softball  varsity games will have an EMT (HUGE THANKS to Hadley Fire Department!)</a:t>
            </a:r>
            <a:endParaRPr/>
          </a:p>
          <a:p>
            <a:pPr indent="-338137" lvl="0" marL="338137" rtl="0" algn="l">
              <a:lnSpc>
                <a:spcPct val="90000"/>
              </a:lnSpc>
              <a:spcBef>
                <a:spcPts val="700"/>
              </a:spcBef>
              <a:spcAft>
                <a:spcPts val="0"/>
              </a:spcAft>
              <a:buClr>
                <a:srgbClr val="FFFF66"/>
              </a:buClr>
              <a:buSzPts val="2240"/>
              <a:buFont typeface="Arial"/>
              <a:buChar char="●"/>
            </a:pPr>
            <a:r>
              <a:rPr b="0" i="0" lang="en-US" sz="2800" u="none">
                <a:solidFill>
                  <a:srgbClr val="FFFFFF"/>
                </a:solidFill>
                <a:latin typeface="Times New Roman"/>
                <a:ea typeface="Times New Roman"/>
                <a:cs typeface="Times New Roman"/>
                <a:sym typeface="Times New Roman"/>
              </a:rPr>
              <a:t>Will use professional judgement on any injuries/concussions when necessary.</a:t>
            </a:r>
            <a:endParaRPr/>
          </a:p>
          <a:p>
            <a:pPr indent="-338137" lvl="0" marL="338137" rtl="0" algn="l">
              <a:lnSpc>
                <a:spcPct val="90000"/>
              </a:lnSpc>
              <a:spcBef>
                <a:spcPts val="700"/>
              </a:spcBef>
              <a:spcAft>
                <a:spcPts val="0"/>
              </a:spcAft>
              <a:buClr>
                <a:srgbClr val="FFFF66"/>
              </a:buClr>
              <a:buSzPts val="2240"/>
              <a:buFont typeface="Arial"/>
              <a:buChar char="●"/>
            </a:pPr>
            <a:r>
              <a:rPr b="0" i="0" lang="en-US" sz="2800" u="none">
                <a:solidFill>
                  <a:srgbClr val="FFFFFF"/>
                </a:solidFill>
                <a:latin typeface="Times New Roman"/>
                <a:ea typeface="Times New Roman"/>
                <a:cs typeface="Times New Roman"/>
                <a:sym typeface="Times New Roman"/>
              </a:rPr>
              <a:t>Will not be able to clear student to return to play if required to be treated by EMT.</a:t>
            </a:r>
            <a:endParaRPr/>
          </a:p>
          <a:p>
            <a:pPr indent="-338137" lvl="0" marL="338137" rtl="0" algn="l">
              <a:lnSpc>
                <a:spcPct val="90000"/>
              </a:lnSpc>
              <a:spcBef>
                <a:spcPts val="700"/>
              </a:spcBef>
              <a:spcAft>
                <a:spcPts val="0"/>
              </a:spcAft>
              <a:buClr>
                <a:srgbClr val="FFFF66"/>
              </a:buClr>
              <a:buSzPts val="2240"/>
              <a:buFont typeface="Arial"/>
              <a:buChar char="●"/>
            </a:pPr>
            <a:r>
              <a:rPr b="0" i="0" lang="en-US" sz="2800" u="none">
                <a:solidFill>
                  <a:srgbClr val="FFFFFF"/>
                </a:solidFill>
                <a:latin typeface="Times New Roman"/>
                <a:ea typeface="Times New Roman"/>
                <a:cs typeface="Times New Roman"/>
                <a:sym typeface="Times New Roman"/>
              </a:rPr>
              <a:t>Any injury/illness must have MD’s note to return</a:t>
            </a:r>
            <a:endParaRPr/>
          </a:p>
          <a:p>
            <a:pPr indent="-338137" lvl="0" marL="338137" rtl="0" algn="l">
              <a:lnSpc>
                <a:spcPct val="90000"/>
              </a:lnSpc>
              <a:spcBef>
                <a:spcPts val="700"/>
              </a:spcBef>
              <a:spcAft>
                <a:spcPts val="0"/>
              </a:spcAft>
              <a:buClr>
                <a:srgbClr val="FFFF66"/>
              </a:buClr>
              <a:buSzPts val="2240"/>
              <a:buFont typeface="Arial"/>
              <a:buChar char="●"/>
            </a:pPr>
            <a:r>
              <a:rPr b="0" i="0" lang="en-US" sz="2800" u="none">
                <a:solidFill>
                  <a:srgbClr val="FFFFFF"/>
                </a:solidFill>
                <a:latin typeface="Times New Roman"/>
                <a:ea typeface="Times New Roman"/>
                <a:cs typeface="Times New Roman"/>
                <a:sym typeface="Times New Roman"/>
              </a:rPr>
              <a:t>All injuries must be reported to the Director of Athletics ASAP (form filled out)</a:t>
            </a:r>
            <a:endParaRPr/>
          </a:p>
          <a:p>
            <a:pPr indent="-338137" lvl="0" marL="338137" rtl="0" algn="l">
              <a:lnSpc>
                <a:spcPct val="90000"/>
              </a:lnSpc>
              <a:spcBef>
                <a:spcPts val="700"/>
              </a:spcBef>
              <a:spcAft>
                <a:spcPts val="0"/>
              </a:spcAft>
              <a:buClr>
                <a:srgbClr val="FFFF66"/>
              </a:buClr>
              <a:buSzPts val="2240"/>
              <a:buFont typeface="Arial"/>
              <a:buChar char="●"/>
            </a:pPr>
            <a:r>
              <a:rPr b="0" i="0" lang="en-US" sz="2800" u="none">
                <a:solidFill>
                  <a:srgbClr val="FFFFFF"/>
                </a:solidFill>
                <a:latin typeface="Times New Roman"/>
                <a:ea typeface="Times New Roman"/>
                <a:cs typeface="Times New Roman"/>
                <a:sym typeface="Times New Roman"/>
              </a:rPr>
              <a:t>Coaches, EMTS and other school personnel will do everything possible to prevent injuries and care for the injuries when they occur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21" name="Shape 321"/>
        <p:cNvGrpSpPr/>
        <p:nvPr/>
      </p:nvGrpSpPr>
      <p:grpSpPr>
        <a:xfrm>
          <a:off x="0" y="0"/>
          <a:ext cx="0" cy="0"/>
          <a:chOff x="0" y="0"/>
          <a:chExt cx="0" cy="0"/>
        </a:xfrm>
      </p:grpSpPr>
      <p:sp>
        <p:nvSpPr>
          <p:cNvPr id="322" name="Google Shape;322;p18"/>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Concussions:</a:t>
            </a:r>
            <a:endParaRPr/>
          </a:p>
        </p:txBody>
      </p:sp>
      <p:sp>
        <p:nvSpPr>
          <p:cNvPr id="323" name="Google Shape;323;p18"/>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38137" rtl="0" algn="l">
              <a:lnSpc>
                <a:spcPct val="100000"/>
              </a:lnSpc>
              <a:spcBef>
                <a:spcPts val="0"/>
              </a:spcBef>
              <a:spcAft>
                <a:spcPts val="0"/>
              </a:spcAft>
              <a:buClr>
                <a:srgbClr val="3366FF"/>
              </a:buClr>
              <a:buSzPts val="2560"/>
              <a:buFont typeface="Noto Sans Symbols"/>
              <a:buChar char="●"/>
            </a:pPr>
            <a:r>
              <a:rPr b="1" i="0" lang="en-US" sz="3200" u="none">
                <a:solidFill>
                  <a:srgbClr val="FFFFFF"/>
                </a:solidFill>
                <a:latin typeface="Times New Roman"/>
                <a:ea typeface="Times New Roman"/>
                <a:cs typeface="Times New Roman"/>
                <a:sym typeface="Times New Roman"/>
              </a:rPr>
              <a:t>-</a:t>
            </a:r>
            <a:r>
              <a:rPr b="0" i="0" lang="en-US" sz="3200" u="none">
                <a:solidFill>
                  <a:srgbClr val="FFFFFF"/>
                </a:solidFill>
                <a:latin typeface="Times New Roman"/>
                <a:ea typeface="Times New Roman"/>
                <a:cs typeface="Times New Roman"/>
                <a:sym typeface="Times New Roman"/>
              </a:rPr>
              <a:t>Recognize the danger signs:  woozy, blurred vision, dizzy, memory issues</a:t>
            </a:r>
            <a:endParaRPr/>
          </a:p>
          <a:p>
            <a:pPr indent="-338137" lvl="0" marL="338137" rtl="0" algn="l">
              <a:lnSpc>
                <a:spcPct val="100000"/>
              </a:lnSpc>
              <a:spcBef>
                <a:spcPts val="80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Have them see the EMT immediately if on site. (if present and deemed necessary)</a:t>
            </a:r>
            <a:endParaRPr/>
          </a:p>
          <a:p>
            <a:pPr indent="-338137" lvl="0" marL="338137" rtl="0" algn="l">
              <a:lnSpc>
                <a:spcPct val="100000"/>
              </a:lnSpc>
              <a:spcBef>
                <a:spcPts val="80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Coaches will err on the side of caution (when in doubt, sit em out)</a:t>
            </a:r>
            <a:endParaRPr/>
          </a:p>
          <a:p>
            <a:pPr indent="-338137" lvl="0" marL="338137" rtl="0" algn="l">
              <a:lnSpc>
                <a:spcPct val="100000"/>
              </a:lnSpc>
              <a:spcBef>
                <a:spcPts val="80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Safety should be everyone’s top priority.</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30" name="Shape 330"/>
        <p:cNvGrpSpPr/>
        <p:nvPr/>
      </p:nvGrpSpPr>
      <p:grpSpPr>
        <a:xfrm>
          <a:off x="0" y="0"/>
          <a:ext cx="0" cy="0"/>
          <a:chOff x="0" y="0"/>
          <a:chExt cx="0" cy="0"/>
        </a:xfrm>
      </p:grpSpPr>
      <p:sp>
        <p:nvSpPr>
          <p:cNvPr id="331" name="Google Shape;331;p19"/>
          <p:cNvSpPr txBox="1"/>
          <p:nvPr>
            <p:ph type="title"/>
          </p:nvPr>
        </p:nvSpPr>
        <p:spPr>
          <a:xfrm>
            <a:off x="685800" y="465137"/>
            <a:ext cx="7772400" cy="1433512"/>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Student/Parent/Guardian Responsibility</a:t>
            </a:r>
            <a:endParaRPr/>
          </a:p>
        </p:txBody>
      </p:sp>
      <p:sp>
        <p:nvSpPr>
          <p:cNvPr id="332" name="Google Shape;332;p19"/>
          <p:cNvSpPr txBox="1"/>
          <p:nvPr>
            <p:ph idx="1" type="body"/>
          </p:nvPr>
        </p:nvSpPr>
        <p:spPr>
          <a:xfrm>
            <a:off x="685800" y="1828800"/>
            <a:ext cx="7772400" cy="4114800"/>
          </a:xfrm>
          <a:prstGeom prst="rect">
            <a:avLst/>
          </a:prstGeom>
          <a:noFill/>
          <a:ln>
            <a:noFill/>
          </a:ln>
        </p:spPr>
        <p:txBody>
          <a:bodyPr anchorCtr="0" anchor="t" bIns="46800" lIns="90000" spcFirstLastPara="1" rIns="90000" wrap="square" tIns="46800">
            <a:noAutofit/>
          </a:bodyPr>
          <a:lstStyle/>
          <a:p>
            <a:pPr indent="-338137" lvl="0" marL="338137" rtl="0" algn="l">
              <a:lnSpc>
                <a:spcPct val="100000"/>
              </a:lnSpc>
              <a:spcBef>
                <a:spcPts val="0"/>
              </a:spcBef>
              <a:spcAft>
                <a:spcPts val="0"/>
              </a:spcAft>
              <a:buClr>
                <a:srgbClr val="3366FF"/>
              </a:buClr>
              <a:buSzPts val="2080"/>
              <a:buFont typeface="Noto Sans Symbols"/>
              <a:buChar char="●"/>
            </a:pPr>
            <a:r>
              <a:rPr b="0" i="0" lang="en-US" sz="2600" u="none">
                <a:solidFill>
                  <a:srgbClr val="FFFFFF"/>
                </a:solidFill>
                <a:latin typeface="Times New Roman"/>
                <a:ea typeface="Times New Roman"/>
                <a:cs typeface="Times New Roman"/>
                <a:sym typeface="Times New Roman"/>
              </a:rPr>
              <a:t>MDPH requires students and parents/guardians of athletes to take annual concussion course</a:t>
            </a:r>
            <a:endParaRPr/>
          </a:p>
          <a:p>
            <a:pPr indent="-338137" lvl="0" marL="338137" rtl="0" algn="l">
              <a:lnSpc>
                <a:spcPct val="100000"/>
              </a:lnSpc>
              <a:spcBef>
                <a:spcPts val="800"/>
              </a:spcBef>
              <a:spcAft>
                <a:spcPts val="0"/>
              </a:spcAft>
              <a:buClr>
                <a:srgbClr val="3366FF"/>
              </a:buClr>
              <a:buSzPts val="2080"/>
              <a:buFont typeface="Noto Sans Symbols"/>
              <a:buChar char="●"/>
            </a:pPr>
            <a:r>
              <a:rPr b="0" i="0" lang="en-US" sz="2600" u="none">
                <a:solidFill>
                  <a:srgbClr val="FFFFFF"/>
                </a:solidFill>
                <a:latin typeface="Times New Roman"/>
                <a:ea typeface="Times New Roman"/>
                <a:cs typeface="Times New Roman"/>
                <a:sym typeface="Times New Roman"/>
              </a:rPr>
              <a:t>Students and parents/guardians must take course and verify that you have done so through registration.</a:t>
            </a:r>
            <a:endParaRPr b="0" i="0" sz="2600" u="none">
              <a:solidFill>
                <a:srgbClr val="FFFFFF"/>
              </a:solidFill>
              <a:latin typeface="Times New Roman"/>
              <a:ea typeface="Times New Roman"/>
              <a:cs typeface="Times New Roman"/>
              <a:sym typeface="Times New Roman"/>
            </a:endParaRPr>
          </a:p>
          <a:p>
            <a:pPr indent="-371157" lvl="0" marL="338137" rtl="0" algn="l">
              <a:lnSpc>
                <a:spcPct val="100000"/>
              </a:lnSpc>
              <a:spcBef>
                <a:spcPts val="800"/>
              </a:spcBef>
              <a:spcAft>
                <a:spcPts val="0"/>
              </a:spcAft>
              <a:buSzPts val="2600"/>
              <a:buChar char="●"/>
            </a:pPr>
            <a:r>
              <a:rPr lang="en-US" sz="2600"/>
              <a:t>Students must also complete Implicit bias course and pledge</a:t>
            </a:r>
            <a:endParaRPr sz="2600"/>
          </a:p>
        </p:txBody>
      </p:sp>
      <p:sp>
        <p:nvSpPr>
          <p:cNvPr id="333" name="Google Shape;333;p19"/>
          <p:cNvSpPr txBox="1"/>
          <p:nvPr/>
        </p:nvSpPr>
        <p:spPr>
          <a:xfrm>
            <a:off x="684212" y="6045200"/>
            <a:ext cx="7850187" cy="457200"/>
          </a:xfrm>
          <a:prstGeom prst="rect">
            <a:avLst/>
          </a:prstGeom>
          <a:noFill/>
          <a:ln>
            <a:noFill/>
          </a:ln>
        </p:spPr>
        <p:txBody>
          <a:bodyPr anchorCtr="0" anchor="t" bIns="45000" lIns="90000" spcFirstLastPara="1" rIns="90000" wrap="square" tIns="45000">
            <a:noAutofit/>
          </a:bodyPr>
          <a:lstStyle/>
          <a:p>
            <a:pPr indent="0" lvl="0" marL="0" marR="0" rtl="0" algn="l">
              <a:lnSpc>
                <a:spcPct val="100000"/>
              </a:lnSpc>
              <a:spcBef>
                <a:spcPts val="0"/>
              </a:spcBef>
              <a:spcAft>
                <a:spcPts val="0"/>
              </a:spcAft>
              <a:buNone/>
            </a:pPr>
            <a:r>
              <a:t/>
            </a:r>
            <a:endParaRPr b="0" i="0" sz="2400" u="none">
              <a:solidFill>
                <a:schemeClr val="lt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182" name="Shape 182"/>
        <p:cNvGrpSpPr/>
        <p:nvPr/>
      </p:nvGrpSpPr>
      <p:grpSpPr>
        <a:xfrm>
          <a:off x="0" y="0"/>
          <a:ext cx="0" cy="0"/>
          <a:chOff x="0" y="0"/>
          <a:chExt cx="0" cy="0"/>
        </a:xfrm>
      </p:grpSpPr>
      <p:sp>
        <p:nvSpPr>
          <p:cNvPr id="183" name="Google Shape;183;p2"/>
          <p:cNvSpPr txBox="1"/>
          <p:nvPr>
            <p:ph type="title"/>
          </p:nvPr>
        </p:nvSpPr>
        <p:spPr>
          <a:xfrm>
            <a:off x="1371600" y="228600"/>
            <a:ext cx="7772400" cy="12192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FF66"/>
                </a:solidFill>
                <a:latin typeface="Arial"/>
                <a:ea typeface="Arial"/>
                <a:cs typeface="Arial"/>
                <a:sym typeface="Arial"/>
              </a:rPr>
              <a:t>Hopkins Academy Coaches</a:t>
            </a:r>
            <a:endParaRPr/>
          </a:p>
        </p:txBody>
      </p:sp>
      <p:sp>
        <p:nvSpPr>
          <p:cNvPr id="184" name="Google Shape;184;p2"/>
          <p:cNvSpPr txBox="1"/>
          <p:nvPr>
            <p:ph idx="1" type="body"/>
          </p:nvPr>
        </p:nvSpPr>
        <p:spPr>
          <a:xfrm>
            <a:off x="609600" y="1371600"/>
            <a:ext cx="7924800" cy="4114800"/>
          </a:xfrm>
          <a:prstGeom prst="rect">
            <a:avLst/>
          </a:prstGeom>
          <a:noFill/>
          <a:ln>
            <a:noFill/>
          </a:ln>
        </p:spPr>
        <p:txBody>
          <a:bodyPr anchorCtr="0" anchor="t" bIns="46800" lIns="90000" spcFirstLastPara="1" rIns="90000" wrap="square" tIns="46800">
            <a:noAutofit/>
          </a:bodyPr>
          <a:lstStyle/>
          <a:p>
            <a:pPr indent="-485140" lvl="0" marL="342900" rtl="0" algn="l">
              <a:spcBef>
                <a:spcPts val="800"/>
              </a:spcBef>
              <a:spcAft>
                <a:spcPts val="0"/>
              </a:spcAft>
              <a:buClr>
                <a:srgbClr val="FFFF66"/>
              </a:buClr>
              <a:buSzPts val="2240"/>
              <a:buChar char="●"/>
            </a:pPr>
            <a:r>
              <a:rPr lang="en-US" sz="2800">
                <a:solidFill>
                  <a:schemeClr val="lt1"/>
                </a:solidFill>
              </a:rPr>
              <a:t>Cross Country:</a:t>
            </a:r>
            <a:endParaRPr sz="2800">
              <a:solidFill>
                <a:schemeClr val="lt1"/>
              </a:solidFill>
            </a:endParaRPr>
          </a:p>
          <a:p>
            <a:pPr indent="-285750" lvl="1" marL="742950" rtl="0" algn="l">
              <a:lnSpc>
                <a:spcPct val="100000"/>
              </a:lnSpc>
              <a:spcBef>
                <a:spcPts val="800"/>
              </a:spcBef>
              <a:spcAft>
                <a:spcPts val="0"/>
              </a:spcAft>
              <a:buClr>
                <a:srgbClr val="FFFF66"/>
              </a:buClr>
              <a:buSzPts val="2240"/>
              <a:buFont typeface="Arial"/>
              <a:buNone/>
            </a:pPr>
            <a:r>
              <a:rPr lang="en-US">
                <a:solidFill>
                  <a:schemeClr val="lt1"/>
                </a:solidFill>
              </a:rPr>
              <a:t>Jeff Mish</a:t>
            </a:r>
            <a:endParaRPr sz="2800">
              <a:solidFill>
                <a:schemeClr val="lt1"/>
              </a:solidFill>
            </a:endParaRPr>
          </a:p>
          <a:p>
            <a:pPr indent="-485140" lvl="0" marL="342900" rtl="0" algn="l">
              <a:spcBef>
                <a:spcPts val="800"/>
              </a:spcBef>
              <a:spcAft>
                <a:spcPts val="0"/>
              </a:spcAft>
              <a:buClr>
                <a:srgbClr val="FFFF66"/>
              </a:buClr>
              <a:buSzPts val="2240"/>
              <a:buChar char="●"/>
            </a:pPr>
            <a:r>
              <a:rPr lang="en-US" sz="2800">
                <a:solidFill>
                  <a:schemeClr val="lt1"/>
                </a:solidFill>
              </a:rPr>
              <a:t>Golf:</a:t>
            </a:r>
            <a:endParaRPr sz="2800">
              <a:solidFill>
                <a:schemeClr val="lt1"/>
              </a:solidFill>
            </a:endParaRPr>
          </a:p>
          <a:p>
            <a:pPr indent="-285750" lvl="1" marL="742950" rtl="0" algn="l">
              <a:spcBef>
                <a:spcPts val="700"/>
              </a:spcBef>
              <a:spcAft>
                <a:spcPts val="0"/>
              </a:spcAft>
              <a:buClr>
                <a:schemeClr val="lt1"/>
              </a:buClr>
              <a:buSzPts val="2800"/>
              <a:buNone/>
            </a:pPr>
            <a:r>
              <a:rPr lang="en-US">
                <a:solidFill>
                  <a:schemeClr val="lt1"/>
                </a:solidFill>
              </a:rPr>
              <a:t>Mark Krodel</a:t>
            </a:r>
            <a:endParaRPr>
              <a:solidFill>
                <a:schemeClr val="lt1"/>
              </a:solidFill>
            </a:endParaRPr>
          </a:p>
          <a:p>
            <a:pPr indent="-485140" lvl="0" marL="342900" rtl="0" algn="l">
              <a:spcBef>
                <a:spcPts val="800"/>
              </a:spcBef>
              <a:spcAft>
                <a:spcPts val="0"/>
              </a:spcAft>
              <a:buClr>
                <a:srgbClr val="FFFF66"/>
              </a:buClr>
              <a:buSzPts val="2240"/>
              <a:buChar char="●"/>
            </a:pPr>
            <a:r>
              <a:rPr lang="en-US" sz="2800">
                <a:solidFill>
                  <a:schemeClr val="lt1"/>
                </a:solidFill>
              </a:rPr>
              <a:t>Boys Soccer:</a:t>
            </a:r>
            <a:endParaRPr>
              <a:solidFill>
                <a:schemeClr val="lt1"/>
              </a:solidFill>
            </a:endParaRPr>
          </a:p>
          <a:p>
            <a:pPr indent="0" lvl="0" marL="457200" rtl="0" algn="l">
              <a:spcBef>
                <a:spcPts val="800"/>
              </a:spcBef>
              <a:spcAft>
                <a:spcPts val="0"/>
              </a:spcAft>
              <a:buNone/>
            </a:pPr>
            <a:r>
              <a:rPr lang="en-US" sz="2800">
                <a:solidFill>
                  <a:schemeClr val="lt1"/>
                </a:solidFill>
              </a:rPr>
              <a:t>   Justin Campbell(Varsity), Jon Fillio (Junior V)</a:t>
            </a:r>
            <a:endParaRPr>
              <a:solidFill>
                <a:schemeClr val="lt1"/>
              </a:solidFill>
            </a:endParaRPr>
          </a:p>
          <a:p>
            <a:pPr indent="-485140" lvl="0" marL="342900" rtl="0" algn="l">
              <a:spcBef>
                <a:spcPts val="800"/>
              </a:spcBef>
              <a:spcAft>
                <a:spcPts val="0"/>
              </a:spcAft>
              <a:buClr>
                <a:srgbClr val="FFFF66"/>
              </a:buClr>
              <a:buSzPts val="2240"/>
              <a:buChar char="●"/>
            </a:pPr>
            <a:r>
              <a:rPr lang="en-US" sz="2800">
                <a:solidFill>
                  <a:schemeClr val="lt1"/>
                </a:solidFill>
              </a:rPr>
              <a:t>Girls Soccer:</a:t>
            </a:r>
            <a:endParaRPr sz="2800">
              <a:solidFill>
                <a:schemeClr val="lt1"/>
              </a:solidFill>
            </a:endParaRPr>
          </a:p>
          <a:p>
            <a:pPr indent="-285750" lvl="1" marL="742950" rtl="0" algn="l">
              <a:spcBef>
                <a:spcPts val="700"/>
              </a:spcBef>
              <a:spcAft>
                <a:spcPts val="0"/>
              </a:spcAft>
              <a:buClr>
                <a:schemeClr val="lt1"/>
              </a:buClr>
              <a:buSzPts val="2800"/>
              <a:buNone/>
            </a:pPr>
            <a:r>
              <a:rPr lang="en-US">
                <a:solidFill>
                  <a:schemeClr val="lt1"/>
                </a:solidFill>
              </a:rPr>
              <a:t>Vinnie Catania (Varsity), Aarin Feliz (Junior V)</a:t>
            </a:r>
            <a:endParaRPr sz="2800">
              <a:solidFill>
                <a:schemeClr val="lt1"/>
              </a:solidFill>
            </a:endParaRPr>
          </a:p>
          <a:p>
            <a:pPr indent="0" lvl="0" marL="0" rtl="0" algn="l">
              <a:spcBef>
                <a:spcPts val="800"/>
              </a:spcBef>
              <a:spcAft>
                <a:spcPts val="0"/>
              </a:spcAft>
              <a:buNone/>
            </a:pPr>
            <a:r>
              <a:t/>
            </a:r>
            <a:endParaRPr>
              <a:solidFill>
                <a:schemeClr val="lt1"/>
              </a:solidFill>
            </a:endParaRPr>
          </a:p>
          <a:p>
            <a:pPr indent="0" lvl="0" marL="0" rtl="0" algn="l">
              <a:spcBef>
                <a:spcPts val="800"/>
              </a:spcBef>
              <a:spcAft>
                <a:spcPts val="0"/>
              </a:spcAft>
              <a:buNone/>
            </a:pPr>
            <a:r>
              <a:t/>
            </a:r>
            <a:endParaRPr>
              <a:solidFill>
                <a:schemeClr val="lt1"/>
              </a:solidFill>
            </a:endParaRPr>
          </a:p>
          <a:p>
            <a:pPr indent="0" lvl="0" marL="0" rtl="0" algn="l">
              <a:lnSpc>
                <a:spcPct val="100000"/>
              </a:lnSpc>
              <a:spcBef>
                <a:spcPts val="800"/>
              </a:spcBef>
              <a:spcAft>
                <a:spcPts val="0"/>
              </a:spcAft>
              <a:buNone/>
            </a:pPr>
            <a:r>
              <a:t/>
            </a:r>
            <a:endParaRPr/>
          </a:p>
        </p:txBody>
      </p:sp>
      <p:sp>
        <p:nvSpPr>
          <p:cNvPr id="185" name="Google Shape;185;p2"/>
          <p:cNvSpPr txBox="1"/>
          <p:nvPr/>
        </p:nvSpPr>
        <p:spPr>
          <a:xfrm>
            <a:off x="-201612" y="4359275"/>
            <a:ext cx="180975" cy="946150"/>
          </a:xfrm>
          <a:prstGeom prst="rect">
            <a:avLst/>
          </a:prstGeom>
          <a:noFill/>
          <a:ln>
            <a:noFill/>
          </a:ln>
        </p:spPr>
        <p:txBody>
          <a:bodyPr anchorCtr="0" anchor="t" bIns="45000" lIns="90000" spcFirstLastPara="1" rIns="90000" wrap="square" tIns="45000">
            <a:noAutofit/>
          </a:bodyPr>
          <a:lstStyle/>
          <a:p>
            <a:pPr indent="0" lvl="0" marL="0" marR="0" rtl="0" algn="l">
              <a:lnSpc>
                <a:spcPct val="100000"/>
              </a:lnSpc>
              <a:spcBef>
                <a:spcPts val="0"/>
              </a:spcBef>
              <a:spcAft>
                <a:spcPts val="0"/>
              </a:spcAft>
              <a:buClr>
                <a:schemeClr val="lt1"/>
              </a:buClr>
              <a:buSzPts val="3200"/>
              <a:buFont typeface="Times New Roman"/>
              <a:buNone/>
            </a:pPr>
            <a:r>
              <a:t/>
            </a:r>
            <a:endParaRPr b="0" i="0" sz="3200" u="none">
              <a:solidFill>
                <a:srgbClr val="FFFFFF"/>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b="0" i="0" sz="3200" u="none">
              <a:solidFill>
                <a:srgbClr val="FFFFFF"/>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40" name="Shape 340"/>
        <p:cNvGrpSpPr/>
        <p:nvPr/>
      </p:nvGrpSpPr>
      <p:grpSpPr>
        <a:xfrm>
          <a:off x="0" y="0"/>
          <a:ext cx="0" cy="0"/>
          <a:chOff x="0" y="0"/>
          <a:chExt cx="0" cy="0"/>
        </a:xfrm>
      </p:grpSpPr>
      <p:sp>
        <p:nvSpPr>
          <p:cNvPr id="341" name="Google Shape;341;p20"/>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Transportation</a:t>
            </a:r>
            <a:endParaRPr/>
          </a:p>
        </p:txBody>
      </p:sp>
      <p:sp>
        <p:nvSpPr>
          <p:cNvPr id="342" name="Google Shape;342;p20"/>
          <p:cNvSpPr txBox="1"/>
          <p:nvPr>
            <p:ph idx="1" type="body"/>
          </p:nvPr>
        </p:nvSpPr>
        <p:spPr>
          <a:xfrm>
            <a:off x="685800" y="1981200"/>
            <a:ext cx="7772400" cy="4641850"/>
          </a:xfrm>
          <a:prstGeom prst="rect">
            <a:avLst/>
          </a:prstGeom>
          <a:noFill/>
          <a:ln>
            <a:noFill/>
          </a:ln>
        </p:spPr>
        <p:txBody>
          <a:bodyPr anchorCtr="0" anchor="t" bIns="46800" lIns="90000" spcFirstLastPara="1" rIns="90000" wrap="square" tIns="46800">
            <a:noAutofit/>
          </a:bodyPr>
          <a:lstStyle/>
          <a:p>
            <a:pPr indent="-338137" lvl="0" marL="338137" rtl="0" algn="ctr">
              <a:lnSpc>
                <a:spcPct val="100000"/>
              </a:lnSpc>
              <a:spcBef>
                <a:spcPts val="0"/>
              </a:spcBef>
              <a:spcAft>
                <a:spcPts val="0"/>
              </a:spcAft>
              <a:buClr>
                <a:srgbClr val="3366FF"/>
              </a:buClr>
              <a:buSzPts val="2240"/>
              <a:buFont typeface="Noto Sans Symbols"/>
              <a:buChar char="●"/>
            </a:pPr>
            <a:r>
              <a:rPr b="0" i="0" lang="en-US" sz="2800" u="none">
                <a:solidFill>
                  <a:srgbClr val="FFFFFF"/>
                </a:solidFill>
                <a:latin typeface="Times New Roman"/>
                <a:ea typeface="Times New Roman"/>
                <a:cs typeface="Times New Roman"/>
                <a:sym typeface="Times New Roman"/>
              </a:rPr>
              <a:t>All players are encouraged to ride the designated </a:t>
            </a:r>
            <a:endParaRPr/>
          </a:p>
          <a:p>
            <a:pPr indent="-338137" lvl="0" marL="338137" rtl="0" algn="ctr">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school transportation vehicle to and </a:t>
            </a:r>
            <a:endParaRPr/>
          </a:p>
          <a:p>
            <a:pPr indent="-338137" lvl="0" marL="338137" rtl="0" algn="ctr">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from all athletic events.  The exceptions </a:t>
            </a:r>
            <a:endParaRPr/>
          </a:p>
          <a:p>
            <a:pPr indent="-338137" lvl="0" marL="338137" rtl="0" algn="ctr">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are that players may be released to </a:t>
            </a:r>
            <a:endParaRPr/>
          </a:p>
          <a:p>
            <a:pPr indent="-338137" lvl="0" marL="338137" rtl="0" algn="ctr">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their parents or to another parent with </a:t>
            </a:r>
            <a:endParaRPr/>
          </a:p>
          <a:p>
            <a:pPr indent="-338137" lvl="0" marL="338137" rtl="0" algn="ctr">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prior written permission from their </a:t>
            </a:r>
            <a:endParaRPr/>
          </a:p>
          <a:p>
            <a:pPr indent="-338137" lvl="0" marL="338137" rtl="0" algn="ctr">
              <a:lnSpc>
                <a:spcPct val="100000"/>
              </a:lnSpc>
              <a:spcBef>
                <a:spcPts val="700"/>
              </a:spcBef>
              <a:spcAft>
                <a:spcPts val="0"/>
              </a:spcAft>
              <a:buSzPts val="2800"/>
              <a:buNone/>
            </a:pPr>
            <a:r>
              <a:rPr b="0" i="0" lang="en-US" sz="2800" u="none">
                <a:solidFill>
                  <a:srgbClr val="FFFFFF"/>
                </a:solidFill>
                <a:latin typeface="Times New Roman"/>
                <a:ea typeface="Times New Roman"/>
                <a:cs typeface="Times New Roman"/>
                <a:sym typeface="Times New Roman"/>
              </a:rPr>
              <a:t>parents. Please use the form below and return to coach 24 hours prior:</a:t>
            </a:r>
            <a:endParaRPr/>
          </a:p>
          <a:p>
            <a:pPr indent="-338137" lvl="0" marL="338137" rtl="0" algn="ctr">
              <a:lnSpc>
                <a:spcPct val="100000"/>
              </a:lnSpc>
              <a:spcBef>
                <a:spcPts val="700"/>
              </a:spcBef>
              <a:spcAft>
                <a:spcPts val="0"/>
              </a:spcAft>
              <a:buSzPts val="2800"/>
              <a:buNone/>
            </a:pPr>
            <a:r>
              <a:rPr lang="en-US" sz="2800" u="sng">
                <a:solidFill>
                  <a:schemeClr val="hlink"/>
                </a:solidFill>
                <a:hlinkClick r:id="rId3"/>
              </a:rPr>
              <a:t>Student Athlete Transport Form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49" name="Shape 349"/>
        <p:cNvGrpSpPr/>
        <p:nvPr/>
      </p:nvGrpSpPr>
      <p:grpSpPr>
        <a:xfrm>
          <a:off x="0" y="0"/>
          <a:ext cx="0" cy="0"/>
          <a:chOff x="0" y="0"/>
          <a:chExt cx="0" cy="0"/>
        </a:xfrm>
      </p:grpSpPr>
      <p:sp>
        <p:nvSpPr>
          <p:cNvPr id="350" name="Google Shape;350;p21"/>
          <p:cNvSpPr txBox="1"/>
          <p:nvPr>
            <p:ph type="title"/>
          </p:nvPr>
        </p:nvSpPr>
        <p:spPr>
          <a:xfrm>
            <a:off x="685800" y="465137"/>
            <a:ext cx="7772400" cy="1433512"/>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MIAA RULE #</a:t>
            </a:r>
            <a:r>
              <a:rPr lang="en-US"/>
              <a:t>45</a:t>
            </a:r>
            <a:r>
              <a:rPr b="0" i="0" lang="en-US" sz="4400" u="none">
                <a:solidFill>
                  <a:srgbClr val="FFCC66"/>
                </a:solidFill>
                <a:latin typeface="Arial"/>
                <a:ea typeface="Arial"/>
                <a:cs typeface="Arial"/>
                <a:sym typeface="Arial"/>
              </a:rPr>
              <a:t> (Bona fide </a:t>
            </a:r>
            <a:br>
              <a:rPr b="0" i="0" lang="en-US" sz="4400" u="none">
                <a:solidFill>
                  <a:srgbClr val="FFCC66"/>
                </a:solidFill>
                <a:latin typeface="Arial"/>
                <a:ea typeface="Arial"/>
                <a:cs typeface="Arial"/>
                <a:sym typeface="Arial"/>
              </a:rPr>
            </a:br>
            <a:r>
              <a:rPr b="0" i="0" lang="en-US" sz="4400" u="none">
                <a:solidFill>
                  <a:srgbClr val="FFCC66"/>
                </a:solidFill>
                <a:latin typeface="Arial"/>
                <a:ea typeface="Arial"/>
                <a:cs typeface="Arial"/>
                <a:sym typeface="Arial"/>
              </a:rPr>
              <a:t>Team Member)</a:t>
            </a:r>
            <a:endParaRPr/>
          </a:p>
        </p:txBody>
      </p:sp>
      <p:sp>
        <p:nvSpPr>
          <p:cNvPr id="351" name="Google Shape;351;p21"/>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38137" rtl="0" algn="ctr">
              <a:lnSpc>
                <a:spcPct val="90000"/>
              </a:lnSpc>
              <a:spcBef>
                <a:spcPts val="0"/>
              </a:spcBef>
              <a:spcAft>
                <a:spcPts val="0"/>
              </a:spcAft>
              <a:buClr>
                <a:srgbClr val="3366FF"/>
              </a:buClr>
              <a:buSzPts val="1920"/>
              <a:buFont typeface="Noto Sans Symbols"/>
              <a:buChar char="●"/>
            </a:pPr>
            <a:r>
              <a:rPr b="0" i="0" lang="en-US" sz="2400" u="none">
                <a:solidFill>
                  <a:srgbClr val="FFFFFF"/>
                </a:solidFill>
                <a:latin typeface="Times New Roman"/>
                <a:ea typeface="Times New Roman"/>
                <a:cs typeface="Times New Roman"/>
                <a:sym typeface="Times New Roman"/>
              </a:rPr>
              <a:t>A “bona fide team member” of the school team is a student who is regularly present for, and actively participates in, all team practices and competitions .  Bona fide team members are precluded from missing part o</a:t>
            </a:r>
            <a:r>
              <a:rPr lang="en-US" sz="2400"/>
              <a:t>r</a:t>
            </a:r>
            <a:r>
              <a:rPr b="0" i="0" lang="en-US" sz="2400" u="none">
                <a:solidFill>
                  <a:srgbClr val="FFFFFF"/>
                </a:solidFill>
                <a:latin typeface="Times New Roman"/>
                <a:ea typeface="Times New Roman"/>
                <a:cs typeface="Times New Roman"/>
                <a:sym typeface="Times New Roman"/>
              </a:rPr>
              <a:t> all of a high school practice or competition </a:t>
            </a:r>
            <a:r>
              <a:rPr b="1" i="0" lang="en-US" sz="2400" u="sng">
                <a:solidFill>
                  <a:srgbClr val="FFFFFF"/>
                </a:solidFill>
                <a:latin typeface="Times New Roman"/>
                <a:ea typeface="Times New Roman"/>
                <a:cs typeface="Times New Roman"/>
                <a:sym typeface="Times New Roman"/>
              </a:rPr>
              <a:t>(except practices on weekends)</a:t>
            </a:r>
            <a:r>
              <a:rPr b="0" i="0" lang="en-US" sz="2400" u="none">
                <a:solidFill>
                  <a:srgbClr val="FFFFFF"/>
                </a:solidFill>
                <a:latin typeface="Times New Roman"/>
                <a:ea typeface="Times New Roman"/>
                <a:cs typeface="Times New Roman"/>
                <a:sym typeface="Times New Roman"/>
              </a:rPr>
              <a:t> in order to practice or compete with an out-of-school team that is an MIAA recognized sport.</a:t>
            </a:r>
            <a:endParaRPr/>
          </a:p>
          <a:p>
            <a:pPr indent="-338137" lvl="0" marL="338137" rtl="0" algn="l">
              <a:lnSpc>
                <a:spcPct val="90000"/>
              </a:lnSpc>
              <a:spcBef>
                <a:spcPts val="700"/>
              </a:spcBef>
              <a:spcAft>
                <a:spcPts val="0"/>
              </a:spcAft>
              <a:buSzPts val="2400"/>
              <a:buNone/>
            </a:pPr>
            <a:r>
              <a:rPr b="0" i="0" lang="en-US" sz="2400" u="none">
                <a:solidFill>
                  <a:srgbClr val="FFFFFF"/>
                </a:solidFill>
                <a:latin typeface="Times New Roman"/>
                <a:ea typeface="Times New Roman"/>
                <a:cs typeface="Times New Roman"/>
                <a:sym typeface="Times New Roman"/>
              </a:rPr>
              <a:t>•1</a:t>
            </a:r>
            <a:r>
              <a:rPr b="0" baseline="30000" i="0" lang="en-US" sz="2400" u="none">
                <a:solidFill>
                  <a:srgbClr val="FFFFFF"/>
                </a:solidFill>
                <a:latin typeface="Times New Roman"/>
                <a:ea typeface="Times New Roman"/>
                <a:cs typeface="Times New Roman"/>
                <a:sym typeface="Times New Roman"/>
              </a:rPr>
              <a:t>st</a:t>
            </a:r>
            <a:r>
              <a:rPr b="0" i="0" lang="en-US" sz="2400" u="none">
                <a:solidFill>
                  <a:srgbClr val="FFFFFF"/>
                </a:solidFill>
                <a:latin typeface="Times New Roman"/>
                <a:ea typeface="Times New Roman"/>
                <a:cs typeface="Times New Roman"/>
                <a:sym typeface="Times New Roman"/>
              </a:rPr>
              <a:t> Offense: 1 Game  </a:t>
            </a:r>
            <a:endParaRPr/>
          </a:p>
          <a:p>
            <a:pPr indent="-338137" lvl="0" marL="338137" rtl="0" algn="l">
              <a:lnSpc>
                <a:spcPct val="90000"/>
              </a:lnSpc>
              <a:spcBef>
                <a:spcPts val="700"/>
              </a:spcBef>
              <a:spcAft>
                <a:spcPts val="0"/>
              </a:spcAft>
              <a:buClr>
                <a:srgbClr val="3366FF"/>
              </a:buClr>
              <a:buSzPts val="1920"/>
              <a:buFont typeface="Noto Sans Symbols"/>
              <a:buChar char="●"/>
            </a:pPr>
            <a:r>
              <a:rPr b="0" i="0" lang="en-US" sz="2400" u="none">
                <a:solidFill>
                  <a:srgbClr val="FFFFFF"/>
                </a:solidFill>
                <a:latin typeface="Times New Roman"/>
                <a:ea typeface="Times New Roman"/>
                <a:cs typeface="Times New Roman"/>
                <a:sym typeface="Times New Roman"/>
              </a:rPr>
              <a:t>2</a:t>
            </a:r>
            <a:r>
              <a:rPr b="0" baseline="30000" i="0" lang="en-US" sz="2400" u="none">
                <a:solidFill>
                  <a:srgbClr val="FFFFFF"/>
                </a:solidFill>
                <a:latin typeface="Times New Roman"/>
                <a:ea typeface="Times New Roman"/>
                <a:cs typeface="Times New Roman"/>
                <a:sym typeface="Times New Roman"/>
              </a:rPr>
              <a:t>nd</a:t>
            </a:r>
            <a:r>
              <a:rPr b="0" i="0" lang="en-US" sz="2400" u="none">
                <a:solidFill>
                  <a:srgbClr val="FFFFFF"/>
                </a:solidFill>
                <a:latin typeface="Times New Roman"/>
                <a:ea typeface="Times New Roman"/>
                <a:cs typeface="Times New Roman"/>
                <a:sym typeface="Times New Roman"/>
              </a:rPr>
              <a:t> Offense: 25% of the seasons games </a:t>
            </a:r>
            <a:endParaRPr/>
          </a:p>
          <a:p>
            <a:pPr indent="-338137" lvl="0" marL="338137" rtl="0" algn="l">
              <a:lnSpc>
                <a:spcPct val="90000"/>
              </a:lnSpc>
              <a:spcBef>
                <a:spcPts val="700"/>
              </a:spcBef>
              <a:spcAft>
                <a:spcPts val="0"/>
              </a:spcAft>
              <a:buSzPts val="2400"/>
              <a:buNone/>
            </a:pPr>
            <a:r>
              <a:rPr b="0" i="0" lang="en-US" sz="2400" u="none">
                <a:solidFill>
                  <a:srgbClr val="FFFFFF"/>
                </a:solidFill>
                <a:latin typeface="Times New Roman"/>
                <a:ea typeface="Times New Roman"/>
                <a:cs typeface="Times New Roman"/>
                <a:sym typeface="Times New Roman"/>
              </a:rPr>
              <a:t>	and all tournament games</a:t>
            </a:r>
            <a:endParaRPr/>
          </a:p>
          <a:p>
            <a:pPr indent="-338137" lvl="0" marL="338137" rtl="0" algn="l">
              <a:lnSpc>
                <a:spcPct val="90000"/>
              </a:lnSpc>
              <a:spcBef>
                <a:spcPts val="700"/>
              </a:spcBef>
              <a:spcAft>
                <a:spcPts val="0"/>
              </a:spcAft>
              <a:buSzPts val="2800"/>
              <a:buNone/>
            </a:pPr>
            <a:r>
              <a:rPr b="1" i="0" lang="en-US" sz="2800" u="sng">
                <a:solidFill>
                  <a:srgbClr val="FFFFFF"/>
                </a:solidFill>
                <a:latin typeface="Times New Roman"/>
                <a:ea typeface="Times New Roman"/>
                <a:cs typeface="Times New Roman"/>
                <a:sym typeface="Times New Roman"/>
              </a:rPr>
              <a:t> -Students are encouraged to practice with team</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58" name="Shape 358"/>
        <p:cNvGrpSpPr/>
        <p:nvPr/>
      </p:nvGrpSpPr>
      <p:grpSpPr>
        <a:xfrm>
          <a:off x="0" y="0"/>
          <a:ext cx="0" cy="0"/>
          <a:chOff x="0" y="0"/>
          <a:chExt cx="0" cy="0"/>
        </a:xfrm>
      </p:grpSpPr>
      <p:sp>
        <p:nvSpPr>
          <p:cNvPr id="359" name="Google Shape;359;p22"/>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Chemical Health Rule</a:t>
            </a:r>
            <a:endParaRPr/>
          </a:p>
        </p:txBody>
      </p:sp>
      <p:sp>
        <p:nvSpPr>
          <p:cNvPr id="360" name="Google Shape;360;p22"/>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42900" rtl="0" algn="ctr">
              <a:lnSpc>
                <a:spcPct val="90000"/>
              </a:lnSpc>
              <a:spcBef>
                <a:spcPts val="0"/>
              </a:spcBef>
              <a:spcAft>
                <a:spcPts val="0"/>
              </a:spcAft>
              <a:buSzPts val="2000"/>
              <a:buNone/>
            </a:pPr>
            <a:r>
              <a:rPr b="0" i="0" lang="en-US" sz="2000" u="none">
                <a:solidFill>
                  <a:srgbClr val="FFFFFF"/>
                </a:solidFill>
                <a:latin typeface="Times New Roman"/>
                <a:ea typeface="Times New Roman"/>
                <a:cs typeface="Times New Roman"/>
                <a:sym typeface="Times New Roman"/>
              </a:rPr>
              <a:t>During the season of practice or play, a student shall not(regardless of quantity) use/consume, possess, buy/sell or give away any beverage containing alcohol, tobacco,marijuana, and any other controlled substance. It is also a violation to host a party where alcohol is being consumed.This policy includes products such as “NA or near beer” It is not a violation for a student to be in possession of a legally defined drug specifically prescribed for the student’s own use by his/her doctor</a:t>
            </a:r>
            <a:endParaRPr/>
          </a:p>
          <a:p>
            <a:pPr indent="-338137" lvl="0" marL="342900" rtl="0" algn="l">
              <a:lnSpc>
                <a:spcPct val="90000"/>
              </a:lnSpc>
              <a:spcBef>
                <a:spcPts val="500"/>
              </a:spcBef>
              <a:spcAft>
                <a:spcPts val="0"/>
              </a:spcAft>
              <a:buClr>
                <a:srgbClr val="3366FF"/>
              </a:buClr>
              <a:buSzPts val="1600"/>
              <a:buFont typeface="Noto Sans Symbols"/>
              <a:buChar char="●"/>
            </a:pPr>
            <a:r>
              <a:rPr b="0" i="0" lang="en-US" sz="2000" u="none">
                <a:solidFill>
                  <a:srgbClr val="FFFFFF"/>
                </a:solidFill>
                <a:latin typeface="Times New Roman"/>
                <a:ea typeface="Times New Roman"/>
                <a:cs typeface="Times New Roman"/>
                <a:sym typeface="Times New Roman"/>
              </a:rPr>
              <a:t>This MIAA statewide minimum standard is not intended to render “guilt by association”, e.g.many student athletes might be present at a party where only a few violate this standard.</a:t>
            </a:r>
            <a:endParaRPr/>
          </a:p>
          <a:p>
            <a:pPr indent="-338137" lvl="0" marL="342900" rtl="0" algn="l">
              <a:lnSpc>
                <a:spcPct val="90000"/>
              </a:lnSpc>
              <a:spcBef>
                <a:spcPts val="500"/>
              </a:spcBef>
              <a:spcAft>
                <a:spcPts val="0"/>
              </a:spcAft>
              <a:buClr>
                <a:srgbClr val="3366FF"/>
              </a:buClr>
              <a:buSzPts val="1600"/>
              <a:buFont typeface="Noto Sans Symbols"/>
              <a:buChar char="●"/>
            </a:pPr>
            <a:r>
              <a:rPr b="0" i="0" lang="en-US" sz="2000" u="none">
                <a:solidFill>
                  <a:srgbClr val="FFFFFF"/>
                </a:solidFill>
                <a:latin typeface="Times New Roman"/>
                <a:ea typeface="Times New Roman"/>
                <a:cs typeface="Times New Roman"/>
                <a:sym typeface="Times New Roman"/>
              </a:rPr>
              <a:t>If unable to serve suspension due to injury, academics, or personal choice the penalty will not take effect until the student again participates in the athletics program.</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67" name="Shape 367"/>
        <p:cNvGrpSpPr/>
        <p:nvPr/>
      </p:nvGrpSpPr>
      <p:grpSpPr>
        <a:xfrm>
          <a:off x="0" y="0"/>
          <a:ext cx="0" cy="0"/>
          <a:chOff x="0" y="0"/>
          <a:chExt cx="0" cy="0"/>
        </a:xfrm>
      </p:grpSpPr>
      <p:sp>
        <p:nvSpPr>
          <p:cNvPr id="368" name="Google Shape;368;p23"/>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Chemical Health Rule</a:t>
            </a:r>
            <a:endParaRPr/>
          </a:p>
        </p:txBody>
      </p:sp>
      <p:sp>
        <p:nvSpPr>
          <p:cNvPr id="369" name="Google Shape;369;p23"/>
          <p:cNvSpPr txBox="1"/>
          <p:nvPr>
            <p:ph idx="1" type="body"/>
          </p:nvPr>
        </p:nvSpPr>
        <p:spPr>
          <a:xfrm>
            <a:off x="685800" y="1981200"/>
            <a:ext cx="7772400" cy="4494212"/>
          </a:xfrm>
          <a:prstGeom prst="rect">
            <a:avLst/>
          </a:prstGeom>
          <a:noFill/>
          <a:ln>
            <a:noFill/>
          </a:ln>
        </p:spPr>
        <p:txBody>
          <a:bodyPr anchorCtr="0" anchor="t" bIns="46800" lIns="90000" spcFirstLastPara="1" rIns="90000" wrap="square" tIns="46800">
            <a:noAutofit/>
          </a:bodyPr>
          <a:lstStyle/>
          <a:p>
            <a:pPr indent="-338137" lvl="0" marL="342900" rtl="0" algn="l">
              <a:lnSpc>
                <a:spcPct val="90000"/>
              </a:lnSpc>
              <a:spcBef>
                <a:spcPts val="0"/>
              </a:spcBef>
              <a:spcAft>
                <a:spcPts val="0"/>
              </a:spcAft>
              <a:buSzPts val="1800"/>
              <a:buNone/>
            </a:pPr>
            <a:r>
              <a:rPr b="1" i="0" lang="en-US" sz="1800" u="sng">
                <a:solidFill>
                  <a:srgbClr val="FFFFFF"/>
                </a:solidFill>
                <a:latin typeface="Times New Roman"/>
                <a:ea typeface="Times New Roman"/>
                <a:cs typeface="Times New Roman"/>
                <a:sym typeface="Times New Roman"/>
              </a:rPr>
              <a:t>First Violation:</a:t>
            </a:r>
            <a:endParaRPr/>
          </a:p>
          <a:p>
            <a:pPr indent="-338137" lvl="0" marL="342900" rtl="0" algn="l">
              <a:lnSpc>
                <a:spcPct val="9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When the Principal confirms, following an opportunity for the student to be heard,that a violation occurred, the student shall lose eligibility for the next consecutive interscholastic contests totaling 25% of all interscholastic contests in that sport. </a:t>
            </a:r>
            <a:endParaRPr/>
          </a:p>
          <a:p>
            <a:pPr indent="-338137" lvl="0" marL="342900" rtl="0" algn="l">
              <a:lnSpc>
                <a:spcPct val="90000"/>
              </a:lnSpc>
              <a:spcBef>
                <a:spcPts val="400"/>
              </a:spcBef>
              <a:spcAft>
                <a:spcPts val="0"/>
              </a:spcAft>
              <a:buSzPts val="1800"/>
              <a:buNone/>
            </a:pPr>
            <a:r>
              <a:rPr b="1" i="0" lang="en-US" sz="1800" u="sng">
                <a:solidFill>
                  <a:srgbClr val="FFFFFF"/>
                </a:solidFill>
                <a:latin typeface="Times New Roman"/>
                <a:ea typeface="Times New Roman"/>
                <a:cs typeface="Times New Roman"/>
                <a:sym typeface="Times New Roman"/>
              </a:rPr>
              <a:t>Second and subsequent violations:</a:t>
            </a:r>
            <a:endParaRPr/>
          </a:p>
          <a:p>
            <a:pPr indent="-338137" lvl="0" marL="342900" rtl="0" algn="l">
              <a:lnSpc>
                <a:spcPct val="9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When the Principal confirms, following an opportunity for the student to be heard,that a violation occurred, the student shall lose eligibility for the next consecutive interscholastic contests totaling 60% of all interscholastic contests in that sport.</a:t>
            </a:r>
            <a:endParaRPr/>
          </a:p>
          <a:p>
            <a:pPr indent="-338137" lvl="0" marL="342900" rtl="0" algn="l">
              <a:lnSpc>
                <a:spcPct val="90000"/>
              </a:lnSpc>
              <a:spcBef>
                <a:spcPts val="400"/>
              </a:spcBef>
              <a:spcAft>
                <a:spcPts val="0"/>
              </a:spcAft>
              <a:buClr>
                <a:srgbClr val="3366FF"/>
              </a:buClr>
              <a:buSzPts val="1440"/>
              <a:buFont typeface="Noto Sans Symbols"/>
              <a:buChar char="●"/>
            </a:pPr>
            <a:r>
              <a:rPr b="0" i="0" lang="en-US" sz="1800" u="none">
                <a:solidFill>
                  <a:srgbClr val="FFFFFF"/>
                </a:solidFill>
                <a:latin typeface="Times New Roman"/>
                <a:ea typeface="Times New Roman"/>
                <a:cs typeface="Times New Roman"/>
                <a:sym typeface="Times New Roman"/>
              </a:rPr>
              <a:t>If after the second or subsequent violations the student of his/her own</a:t>
            </a:r>
            <a:endParaRPr/>
          </a:p>
          <a:p>
            <a:pPr indent="-338137" lvl="0" marL="342900" rtl="0" algn="l">
              <a:lnSpc>
                <a:spcPct val="9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volition becomes a participant in an approved chemical dependency</a:t>
            </a:r>
            <a:endParaRPr/>
          </a:p>
          <a:p>
            <a:pPr indent="-338137" lvl="0" marL="342900" rtl="0" algn="l">
              <a:lnSpc>
                <a:spcPct val="9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program or treatment program, the student may be certified for</a:t>
            </a:r>
            <a:endParaRPr/>
          </a:p>
          <a:p>
            <a:pPr indent="-338137" lvl="0" marL="342900" rtl="0" algn="l">
              <a:lnSpc>
                <a:spcPct val="9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reinstatement in MIAA activities after a minimum of 40% of events.</a:t>
            </a:r>
            <a:endParaRPr/>
          </a:p>
          <a:p>
            <a:pPr indent="-338137" lvl="0" marL="342900" rtl="0" algn="l">
              <a:lnSpc>
                <a:spcPct val="90000"/>
              </a:lnSpc>
              <a:spcBef>
                <a:spcPts val="400"/>
              </a:spcBef>
              <a:spcAft>
                <a:spcPts val="0"/>
              </a:spcAft>
              <a:buSzPts val="1800"/>
              <a:buNone/>
            </a:pPr>
            <a:r>
              <a:rPr b="1" i="0" lang="en-US" sz="1800" u="sng">
                <a:solidFill>
                  <a:srgbClr val="FFFFFF"/>
                </a:solidFill>
                <a:latin typeface="Times New Roman"/>
                <a:ea typeface="Times New Roman"/>
                <a:cs typeface="Times New Roman"/>
                <a:sym typeface="Times New Roman"/>
              </a:rPr>
              <a:t>Students are encouraged to still practice with their teams during their time served.</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4"/>
          <p:cNvSpPr txBox="1"/>
          <p:nvPr>
            <p:ph type="title"/>
          </p:nvPr>
        </p:nvSpPr>
        <p:spPr>
          <a:xfrm>
            <a:off x="685800" y="465137"/>
            <a:ext cx="7767637" cy="1211262"/>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After School Monitor:</a:t>
            </a:r>
            <a:endParaRPr/>
          </a:p>
        </p:txBody>
      </p:sp>
      <p:sp>
        <p:nvSpPr>
          <p:cNvPr id="375" name="Google Shape;375;p24"/>
          <p:cNvSpPr txBox="1"/>
          <p:nvPr>
            <p:ph idx="1" type="body"/>
          </p:nvPr>
        </p:nvSpPr>
        <p:spPr>
          <a:xfrm>
            <a:off x="685800" y="1622850"/>
            <a:ext cx="7767600" cy="3962400"/>
          </a:xfrm>
          <a:prstGeom prst="rect">
            <a:avLst/>
          </a:prstGeom>
          <a:noFill/>
          <a:ln>
            <a:noFill/>
          </a:ln>
        </p:spPr>
        <p:txBody>
          <a:bodyPr anchorCtr="0" anchor="t" bIns="46800" lIns="90000" spcFirstLastPara="1" rIns="90000" wrap="square" tIns="46800">
            <a:noAutofit/>
          </a:bodyPr>
          <a:lstStyle/>
          <a:p>
            <a:pPr indent="-342900" lvl="0" marL="342900" marR="0" rtl="0" algn="l">
              <a:lnSpc>
                <a:spcPct val="100000"/>
              </a:lnSpc>
              <a:spcBef>
                <a:spcPts val="0"/>
              </a:spcBef>
              <a:spcAft>
                <a:spcPts val="0"/>
              </a:spcAft>
              <a:buClr>
                <a:srgbClr val="000000"/>
              </a:buClr>
              <a:buSzPts val="3200"/>
              <a:buFont typeface="Times New Roman"/>
              <a:buNone/>
            </a:pPr>
            <a:r>
              <a:rPr b="0" i="0" lang="en-US" sz="3200" u="none">
                <a:solidFill>
                  <a:srgbClr val="FFFFFF"/>
                </a:solidFill>
                <a:latin typeface="Times New Roman"/>
                <a:ea typeface="Times New Roman"/>
                <a:cs typeface="Times New Roman"/>
                <a:sym typeface="Times New Roman"/>
              </a:rPr>
              <a:t>-</a:t>
            </a:r>
            <a:r>
              <a:rPr b="0" i="0" lang="en-US" sz="2800" u="none">
                <a:solidFill>
                  <a:srgbClr val="FFFFFF"/>
                </a:solidFill>
                <a:latin typeface="Times New Roman"/>
                <a:ea typeface="Times New Roman"/>
                <a:cs typeface="Times New Roman"/>
                <a:sym typeface="Times New Roman"/>
              </a:rPr>
              <a:t>Hopkins Athletics set up after school student athlete monitor.</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-Athletes waiting for beginning of practice/game and who are on campus will be required to be in designated area (not the hall, or the locker room)</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-Environment will be conducive to athletes doing school work, but will allow students to relax as well.</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-I will work with monitor to release athletes 15 minutes before practice time</a:t>
            </a:r>
            <a:r>
              <a:rPr b="0" i="0" lang="en-US" sz="3200" u="none">
                <a:solidFill>
                  <a:srgbClr val="FFFFFF"/>
                </a:solidFill>
                <a:latin typeface="Times New Roman"/>
                <a:ea typeface="Times New Roman"/>
                <a:cs typeface="Times New Roman"/>
                <a:sym typeface="Times New Roman"/>
              </a:rPr>
              <a: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382" name="Shape 382"/>
        <p:cNvGrpSpPr/>
        <p:nvPr/>
      </p:nvGrpSpPr>
      <p:grpSpPr>
        <a:xfrm>
          <a:off x="0" y="0"/>
          <a:ext cx="0" cy="0"/>
          <a:chOff x="0" y="0"/>
          <a:chExt cx="0" cy="0"/>
        </a:xfrm>
      </p:grpSpPr>
      <p:sp>
        <p:nvSpPr>
          <p:cNvPr id="383" name="Google Shape;383;p25"/>
          <p:cNvSpPr txBox="1"/>
          <p:nvPr>
            <p:ph type="title"/>
          </p:nvPr>
        </p:nvSpPr>
        <p:spPr>
          <a:xfrm>
            <a:off x="685800" y="609600"/>
            <a:ext cx="7772400" cy="9906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Schedules</a:t>
            </a:r>
            <a:endParaRPr/>
          </a:p>
        </p:txBody>
      </p:sp>
      <p:sp>
        <p:nvSpPr>
          <p:cNvPr id="384" name="Google Shape;384;p25"/>
          <p:cNvSpPr txBox="1"/>
          <p:nvPr>
            <p:ph idx="1" type="body"/>
          </p:nvPr>
        </p:nvSpPr>
        <p:spPr>
          <a:xfrm>
            <a:off x="685800" y="1524000"/>
            <a:ext cx="7772400" cy="4572000"/>
          </a:xfrm>
          <a:prstGeom prst="rect">
            <a:avLst/>
          </a:prstGeom>
          <a:noFill/>
          <a:ln>
            <a:noFill/>
          </a:ln>
        </p:spPr>
        <p:txBody>
          <a:bodyPr anchorCtr="0" anchor="t" bIns="46800" lIns="90000" spcFirstLastPara="1" rIns="90000" wrap="square" tIns="46800">
            <a:noAutofit/>
          </a:bodyPr>
          <a:lstStyle/>
          <a:p>
            <a:pPr indent="-338137" lvl="0" marL="338137" rtl="0" algn="l">
              <a:lnSpc>
                <a:spcPct val="90000"/>
              </a:lnSpc>
              <a:spcBef>
                <a:spcPts val="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Schedules may be found the on new scheduling site</a:t>
            </a:r>
            <a:endParaRPr b="0" i="0" sz="3200" u="none">
              <a:solidFill>
                <a:srgbClr val="FFFFFF"/>
              </a:solidFill>
              <a:latin typeface="Times New Roman"/>
              <a:ea typeface="Times New Roman"/>
              <a:cs typeface="Times New Roman"/>
              <a:sym typeface="Times New Roman"/>
            </a:endParaRPr>
          </a:p>
          <a:p>
            <a:pPr indent="-338137" lvl="0" marL="338137" rtl="0" algn="l">
              <a:lnSpc>
                <a:spcPct val="90000"/>
              </a:lnSpc>
              <a:spcBef>
                <a:spcPts val="800"/>
              </a:spcBef>
              <a:spcAft>
                <a:spcPts val="0"/>
              </a:spcAft>
              <a:buClr>
                <a:srgbClr val="3366FF"/>
              </a:buClr>
              <a:buSzPts val="2240"/>
              <a:buFont typeface="Noto Sans Symbols"/>
              <a:buChar char="●"/>
            </a:pPr>
            <a:r>
              <a:rPr lang="en-US" sz="2800" u="sng">
                <a:solidFill>
                  <a:schemeClr val="hlink"/>
                </a:solidFill>
                <a:hlinkClick r:id="rId3"/>
              </a:rPr>
              <a:t>Hopkins Schedule</a:t>
            </a:r>
            <a:endParaRPr/>
          </a:p>
          <a:p>
            <a:pPr indent="-338137" lvl="0" marL="338137" rtl="0" algn="l">
              <a:lnSpc>
                <a:spcPct val="90000"/>
              </a:lnSpc>
              <a:spcBef>
                <a:spcPts val="800"/>
              </a:spcBef>
              <a:spcAft>
                <a:spcPts val="0"/>
              </a:spcAft>
              <a:buClr>
                <a:srgbClr val="3366FF"/>
              </a:buClr>
              <a:buSzPts val="2240"/>
              <a:buFont typeface="Noto Sans Symbols"/>
              <a:buChar char="●"/>
            </a:pPr>
            <a:r>
              <a:rPr b="0" i="0" lang="en-US" sz="2800" u="none">
                <a:solidFill>
                  <a:srgbClr val="FFFFFF"/>
                </a:solidFill>
                <a:latin typeface="Times New Roman"/>
                <a:ea typeface="Times New Roman"/>
                <a:cs typeface="Times New Roman"/>
                <a:sym typeface="Times New Roman"/>
              </a:rPr>
              <a:t>Link also on Hopkins Athletics page</a:t>
            </a:r>
            <a:endParaRPr/>
          </a:p>
          <a:p>
            <a:pPr indent="-338137" lvl="0" marL="338137" rtl="0" algn="l">
              <a:lnSpc>
                <a:spcPct val="90000"/>
              </a:lnSpc>
              <a:spcBef>
                <a:spcPts val="80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The Arbiter Sports App  </a:t>
            </a:r>
            <a:endParaRPr b="0" i="0" sz="3200" u="none">
              <a:solidFill>
                <a:srgbClr val="FFFFFF"/>
              </a:solidFill>
              <a:latin typeface="Times New Roman"/>
              <a:ea typeface="Times New Roman"/>
              <a:cs typeface="Times New Roman"/>
              <a:sym typeface="Times New Roman"/>
            </a:endParaRPr>
          </a:p>
          <a:p>
            <a:pPr indent="-338137" lvl="0" marL="338137" rtl="0" algn="l">
              <a:lnSpc>
                <a:spcPct val="90000"/>
              </a:lnSpc>
              <a:spcBef>
                <a:spcPts val="80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Check regularly! Things can and DO change. </a:t>
            </a:r>
            <a:endParaRPr/>
          </a:p>
          <a:p>
            <a:pPr indent="-338137" lvl="0" marL="338137" rtl="0" algn="l">
              <a:lnSpc>
                <a:spcPct val="90000"/>
              </a:lnSpc>
              <a:spcBef>
                <a:spcPts val="800"/>
              </a:spcBef>
              <a:spcAft>
                <a:spcPts val="0"/>
              </a:spcAft>
              <a:buClr>
                <a:srgbClr val="3366FF"/>
              </a:buClr>
              <a:buSzPts val="1600"/>
              <a:buFont typeface="Noto Sans Symbols"/>
              <a:buChar char="●"/>
            </a:pPr>
            <a:r>
              <a:rPr b="0" i="0" lang="en-US" sz="2000" u="none">
                <a:solidFill>
                  <a:srgbClr val="FFFFFF"/>
                </a:solidFill>
                <a:latin typeface="Times New Roman"/>
                <a:ea typeface="Times New Roman"/>
                <a:cs typeface="Times New Roman"/>
                <a:sym typeface="Times New Roman"/>
              </a:rPr>
              <a:t>Practice Changes: </a:t>
            </a:r>
            <a:r>
              <a:rPr lang="en-US" sz="2000"/>
              <a:t>Y</a:t>
            </a:r>
            <a:r>
              <a:rPr b="0" i="0" lang="en-US" sz="2000" u="none">
                <a:solidFill>
                  <a:srgbClr val="FFFFFF"/>
                </a:solidFill>
                <a:latin typeface="Times New Roman"/>
                <a:ea typeface="Times New Roman"/>
                <a:cs typeface="Times New Roman"/>
                <a:sym typeface="Times New Roman"/>
              </a:rPr>
              <a:t>our children will notify you immediately after school, or at a given opportunity if appropriate and when not conflicting with the educational process.  Also the AD will typically send out an email indicating </a:t>
            </a:r>
            <a:r>
              <a:rPr lang="en-US" sz="2000"/>
              <a:t>changes for that day.</a:t>
            </a:r>
            <a:endParaRPr/>
          </a:p>
          <a:p>
            <a:pPr indent="-342900" lvl="0" marL="342900" rtl="0" algn="l">
              <a:spcBef>
                <a:spcPts val="800"/>
              </a:spcBef>
              <a:spcAft>
                <a:spcPts val="0"/>
              </a:spcAft>
              <a:buNone/>
            </a:pPr>
            <a:r>
              <a:t/>
            </a:r>
            <a:endParaRPr b="0" i="0" sz="20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26"/>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Hopkins Athletics Booster Club</a:t>
            </a:r>
            <a:endParaRPr/>
          </a:p>
        </p:txBody>
      </p:sp>
      <p:sp>
        <p:nvSpPr>
          <p:cNvPr id="390" name="Google Shape;390;p26"/>
          <p:cNvSpPr txBox="1"/>
          <p:nvPr>
            <p:ph idx="1" type="body"/>
          </p:nvPr>
        </p:nvSpPr>
        <p:spPr>
          <a:xfrm>
            <a:off x="685800" y="1981200"/>
            <a:ext cx="7767637" cy="4110037"/>
          </a:xfrm>
          <a:prstGeom prst="rect">
            <a:avLst/>
          </a:prstGeom>
          <a:noFill/>
          <a:ln>
            <a:noFill/>
          </a:ln>
        </p:spPr>
        <p:txBody>
          <a:bodyPr anchorCtr="0" anchor="t" bIns="46800" lIns="90000" spcFirstLastPara="1" rIns="90000" wrap="square" tIns="46800">
            <a:noAutofit/>
          </a:bodyPr>
          <a:lstStyle/>
          <a:p>
            <a:pPr indent="-342900" lvl="0" marL="342900" marR="0" rtl="0" algn="l">
              <a:lnSpc>
                <a:spcPct val="100000"/>
              </a:lnSpc>
              <a:spcBef>
                <a:spcPts val="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-Looking for members!  Please contact </a:t>
            </a:r>
            <a:r>
              <a:rPr lang="en-US" sz="2800"/>
              <a:t>Brian West </a:t>
            </a:r>
            <a:r>
              <a:rPr b="0" i="0" lang="en-US" sz="2800" u="none">
                <a:solidFill>
                  <a:srgbClr val="FFFFFF"/>
                </a:solidFill>
                <a:latin typeface="Times New Roman"/>
                <a:ea typeface="Times New Roman"/>
                <a:cs typeface="Times New Roman"/>
                <a:sym typeface="Times New Roman"/>
              </a:rPr>
              <a:t>if you are interested.</a:t>
            </a:r>
            <a:endParaRPr/>
          </a:p>
          <a:p>
            <a:pPr indent="-342900" lvl="0" marL="342900" marR="0" rtl="0" algn="l">
              <a:lnSpc>
                <a:spcPct val="100000"/>
              </a:lnSpc>
              <a:spcBef>
                <a:spcPts val="800"/>
              </a:spcBef>
              <a:spcAft>
                <a:spcPts val="0"/>
              </a:spcAft>
              <a:buClr>
                <a:srgbClr val="000000"/>
              </a:buClr>
              <a:buSzPts val="2600"/>
              <a:buFont typeface="Times New Roman"/>
              <a:buNone/>
            </a:pPr>
            <a:r>
              <a:rPr b="0" i="0" lang="en-US" sz="2600" u="none">
                <a:solidFill>
                  <a:srgbClr val="FFFFFF"/>
                </a:solidFill>
                <a:latin typeface="Times New Roman"/>
                <a:ea typeface="Times New Roman"/>
                <a:cs typeface="Times New Roman"/>
                <a:sym typeface="Times New Roman"/>
              </a:rPr>
              <a:t>Email:  </a:t>
            </a:r>
            <a:r>
              <a:rPr b="0" i="0" lang="en-US" sz="2800" u="none">
                <a:solidFill>
                  <a:srgbClr val="FFFFFF"/>
                </a:solidFill>
                <a:latin typeface="Times New Roman"/>
                <a:ea typeface="Times New Roman"/>
                <a:cs typeface="Times New Roman"/>
                <a:sym typeface="Times New Roman"/>
              </a:rPr>
              <a:t>hasportsbooster@gmail.com</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Vital to the support of Hopkins Athletics:</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-Purchases uniforms, ice machine, championship banners, jackets, warm ups etc.</a:t>
            </a:r>
            <a:endParaRPr/>
          </a:p>
          <a:p>
            <a:pPr indent="-342900" lvl="0" marL="342900" marR="0" rtl="0" algn="l">
              <a:lnSpc>
                <a:spcPct val="100000"/>
              </a:lnSpc>
              <a:spcBef>
                <a:spcPts val="800"/>
              </a:spcBef>
              <a:spcAft>
                <a:spcPts val="0"/>
              </a:spcAft>
              <a:buClr>
                <a:srgbClr val="000000"/>
              </a:buClr>
              <a:buSzPts val="2800"/>
              <a:buFont typeface="Times New Roman"/>
              <a:buNone/>
            </a:pPr>
            <a:r>
              <a:rPr b="0" i="0" lang="en-US" sz="2800" u="none">
                <a:solidFill>
                  <a:srgbClr val="FFFFFF"/>
                </a:solidFill>
                <a:latin typeface="Times New Roman"/>
                <a:ea typeface="Times New Roman"/>
                <a:cs typeface="Times New Roman"/>
                <a:sym typeface="Times New Roman"/>
              </a:rPr>
              <a:t>-Looking for members/volunteers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27"/>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Uniforms	</a:t>
            </a:r>
            <a:endParaRPr/>
          </a:p>
        </p:txBody>
      </p:sp>
      <p:sp>
        <p:nvSpPr>
          <p:cNvPr id="396" name="Google Shape;396;p27"/>
          <p:cNvSpPr txBox="1"/>
          <p:nvPr>
            <p:ph idx="1" type="body"/>
          </p:nvPr>
        </p:nvSpPr>
        <p:spPr>
          <a:xfrm>
            <a:off x="644975" y="1597500"/>
            <a:ext cx="7767600" cy="4110000"/>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en-US" sz="2800"/>
              <a:t>- </a:t>
            </a:r>
            <a:r>
              <a:rPr lang="en-US" sz="2800"/>
              <a:t>Must be returned at the conclusion of the season.</a:t>
            </a:r>
            <a:endParaRPr b="0" i="0" sz="2800" u="none">
              <a:solidFill>
                <a:srgbClr val="FFFFFF"/>
              </a:solidFill>
              <a:latin typeface="Times New Roman"/>
              <a:ea typeface="Times New Roman"/>
              <a:cs typeface="Times New Roman"/>
              <a:sym typeface="Times New Roman"/>
            </a:endParaRPr>
          </a:p>
          <a:p>
            <a:pPr indent="-342900" lvl="0" marL="342900" marR="0" rtl="0" algn="l">
              <a:lnSpc>
                <a:spcPct val="100000"/>
              </a:lnSpc>
              <a:spcBef>
                <a:spcPts val="0"/>
              </a:spcBef>
              <a:spcAft>
                <a:spcPts val="0"/>
              </a:spcAft>
              <a:buClr>
                <a:srgbClr val="000000"/>
              </a:buClr>
              <a:buSzPts val="3200"/>
              <a:buFont typeface="Times New Roman"/>
              <a:buNone/>
            </a:pPr>
            <a:r>
              <a:rPr lang="en-US" sz="2800"/>
              <a:t>- </a:t>
            </a:r>
            <a:r>
              <a:rPr b="0" i="0" lang="en-US" sz="2800" u="none">
                <a:solidFill>
                  <a:srgbClr val="FFFFFF"/>
                </a:solidFill>
                <a:latin typeface="Times New Roman"/>
                <a:ea typeface="Times New Roman"/>
                <a:cs typeface="Times New Roman"/>
                <a:sym typeface="Times New Roman"/>
              </a:rPr>
              <a:t>Booster Club purchases the uniforms for the varsity teams, which are passed down the JV teams.</a:t>
            </a:r>
            <a:endParaRPr sz="2800"/>
          </a:p>
          <a:p>
            <a:pPr indent="-342900" lvl="0" marL="342900" marR="0" rtl="0" algn="l">
              <a:lnSpc>
                <a:spcPct val="100000"/>
              </a:lnSpc>
              <a:spcBef>
                <a:spcPts val="800"/>
              </a:spcBef>
              <a:spcAft>
                <a:spcPts val="0"/>
              </a:spcAft>
              <a:buClr>
                <a:srgbClr val="000000"/>
              </a:buClr>
              <a:buSzPts val="3200"/>
              <a:buFont typeface="Times New Roman"/>
              <a:buNone/>
            </a:pPr>
            <a:r>
              <a:t/>
            </a:r>
            <a:endParaRPr sz="28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403" name="Shape 403"/>
        <p:cNvGrpSpPr/>
        <p:nvPr/>
      </p:nvGrpSpPr>
      <p:grpSpPr>
        <a:xfrm>
          <a:off x="0" y="0"/>
          <a:ext cx="0" cy="0"/>
          <a:chOff x="0" y="0"/>
          <a:chExt cx="0" cy="0"/>
        </a:xfrm>
      </p:grpSpPr>
      <p:sp>
        <p:nvSpPr>
          <p:cNvPr id="404" name="Google Shape;404;p28"/>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800"/>
              <a:buNone/>
            </a:pPr>
            <a:r>
              <a:rPr b="0" i="0" lang="en-US" sz="4800" u="none">
                <a:solidFill>
                  <a:srgbClr val="FFFF66"/>
                </a:solidFill>
                <a:latin typeface="Arial"/>
                <a:ea typeface="Arial"/>
                <a:cs typeface="Arial"/>
                <a:sym typeface="Arial"/>
              </a:rPr>
              <a:t>Thanks for attending!</a:t>
            </a:r>
            <a:endParaRPr/>
          </a:p>
        </p:txBody>
      </p:sp>
      <p:sp>
        <p:nvSpPr>
          <p:cNvPr id="405" name="Google Shape;405;p28"/>
          <p:cNvSpPr txBox="1"/>
          <p:nvPr>
            <p:ph idx="1" type="body"/>
          </p:nvPr>
        </p:nvSpPr>
        <p:spPr>
          <a:xfrm>
            <a:off x="685800" y="1981200"/>
            <a:ext cx="7772400" cy="4740275"/>
          </a:xfrm>
          <a:prstGeom prst="rect">
            <a:avLst/>
          </a:prstGeom>
          <a:noFill/>
          <a:ln>
            <a:noFill/>
          </a:ln>
        </p:spPr>
        <p:txBody>
          <a:bodyPr anchorCtr="0" anchor="t" bIns="46800" lIns="90000" spcFirstLastPara="1" rIns="90000" wrap="square" tIns="46800">
            <a:noAutofit/>
          </a:bodyPr>
          <a:lstStyle/>
          <a:p>
            <a:pPr indent="-338137" lvl="0" marL="338137" rtl="0" algn="l">
              <a:lnSpc>
                <a:spcPct val="100000"/>
              </a:lnSpc>
              <a:spcBef>
                <a:spcPts val="0"/>
              </a:spcBef>
              <a:spcAft>
                <a:spcPts val="0"/>
              </a:spcAft>
              <a:buClr>
                <a:srgbClr val="FFFF66"/>
              </a:buClr>
              <a:buSzPts val="2560"/>
              <a:buFont typeface="Arial"/>
              <a:buChar char="●"/>
            </a:pPr>
            <a:r>
              <a:rPr b="0" i="0" lang="en-US" sz="3200" u="none">
                <a:solidFill>
                  <a:srgbClr val="FFFFFF"/>
                </a:solidFill>
                <a:latin typeface="Times New Roman"/>
                <a:ea typeface="Times New Roman"/>
                <a:cs typeface="Times New Roman"/>
                <a:sym typeface="Times New Roman"/>
              </a:rPr>
              <a:t>We hope to see you at the games, or matches supporting your student-athlete, the  other student-athletes and the program by modeling good sportsmanship and fair-play	</a:t>
            </a:r>
            <a:endParaRPr/>
          </a:p>
          <a:p>
            <a:pPr indent="-338137" lvl="0" marL="338137" rtl="0" algn="ctr">
              <a:lnSpc>
                <a:spcPct val="100000"/>
              </a:lnSpc>
              <a:spcBef>
                <a:spcPts val="1500"/>
              </a:spcBef>
              <a:spcAft>
                <a:spcPts val="0"/>
              </a:spcAft>
              <a:buSzPts val="6000"/>
              <a:buNone/>
            </a:pPr>
            <a:r>
              <a:rPr b="0" i="0" lang="en-US" sz="6000" u="none">
                <a:solidFill>
                  <a:srgbClr val="FFFF66"/>
                </a:solidFill>
                <a:latin typeface="Times New Roman"/>
                <a:ea typeface="Times New Roman"/>
                <a:cs typeface="Times New Roman"/>
                <a:sym typeface="Times New Roman"/>
              </a:rPr>
              <a:t>Go  HAWKS!!!</a:t>
            </a:r>
            <a:endParaRPr/>
          </a:p>
          <a:p>
            <a:pPr indent="-342900" lvl="0" marL="342900" rtl="0" algn="l">
              <a:spcBef>
                <a:spcPts val="800"/>
              </a:spcBef>
              <a:spcAft>
                <a:spcPts val="0"/>
              </a:spcAft>
              <a:buNone/>
            </a:pPr>
            <a:r>
              <a:t/>
            </a:r>
            <a:endParaRPr b="0" i="0" sz="6000" u="none">
              <a:solidFill>
                <a:srgbClr val="FFFF66"/>
              </a:solidFill>
              <a:latin typeface="Times New Roman"/>
              <a:ea typeface="Times New Roman"/>
              <a:cs typeface="Times New Roman"/>
              <a:sym typeface="Times New Roman"/>
            </a:endParaRPr>
          </a:p>
        </p:txBody>
      </p:sp>
      <p:pic>
        <p:nvPicPr>
          <p:cNvPr id="406" name="Google Shape;406;p28"/>
          <p:cNvPicPr preferRelativeResize="0"/>
          <p:nvPr/>
        </p:nvPicPr>
        <p:blipFill rotWithShape="1">
          <a:blip r:embed="rId3">
            <a:alphaModFix/>
          </a:blip>
          <a:srcRect b="0" l="0" r="0" t="0"/>
          <a:stretch/>
        </p:blipFill>
        <p:spPr>
          <a:xfrm>
            <a:off x="8229600" y="6248400"/>
            <a:ext cx="304800" cy="3048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192" name="Shape 192"/>
        <p:cNvGrpSpPr/>
        <p:nvPr/>
      </p:nvGrpSpPr>
      <p:grpSpPr>
        <a:xfrm>
          <a:off x="0" y="0"/>
          <a:ext cx="0" cy="0"/>
          <a:chOff x="0" y="0"/>
          <a:chExt cx="0" cy="0"/>
        </a:xfrm>
      </p:grpSpPr>
      <p:sp>
        <p:nvSpPr>
          <p:cNvPr id="193" name="Google Shape;193;p3"/>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Mission</a:t>
            </a:r>
            <a:endParaRPr/>
          </a:p>
        </p:txBody>
      </p:sp>
      <p:sp>
        <p:nvSpPr>
          <p:cNvPr id="194" name="Google Shape;194;p3"/>
          <p:cNvSpPr txBox="1"/>
          <p:nvPr>
            <p:ph idx="1" type="body"/>
          </p:nvPr>
        </p:nvSpPr>
        <p:spPr>
          <a:xfrm>
            <a:off x="914400" y="1936750"/>
            <a:ext cx="7772400" cy="4114800"/>
          </a:xfrm>
          <a:prstGeom prst="rect">
            <a:avLst/>
          </a:prstGeom>
          <a:noFill/>
          <a:ln>
            <a:noFill/>
          </a:ln>
        </p:spPr>
        <p:txBody>
          <a:bodyPr anchorCtr="0" anchor="t" bIns="46800" lIns="90000" spcFirstLastPara="1" rIns="90000" wrap="square" tIns="46800">
            <a:noAutofit/>
          </a:bodyPr>
          <a:lstStyle/>
          <a:p>
            <a:pPr indent="-338137" lvl="0" marL="342900" rtl="0" algn="l">
              <a:lnSpc>
                <a:spcPct val="100000"/>
              </a:lnSpc>
              <a:spcBef>
                <a:spcPts val="0"/>
              </a:spcBef>
              <a:spcAft>
                <a:spcPts val="0"/>
              </a:spcAft>
              <a:buSzPts val="1800"/>
              <a:buNone/>
            </a:pPr>
            <a:r>
              <a:rPr b="0" i="0" lang="en-US" sz="1800" u="none">
                <a:solidFill>
                  <a:srgbClr val="FFFFFF"/>
                </a:solidFill>
                <a:latin typeface="Times New Roman"/>
                <a:ea typeface="Times New Roman"/>
                <a:cs typeface="Times New Roman"/>
                <a:sym typeface="Times New Roman"/>
              </a:rPr>
              <a:t>The Hopkins Academy Athletic Department is committed </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to our mission:</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 Athletics at Hopkins Academy play an integral part in the school </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program. Students have the opportunity to participate in a variety of </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activities that will enhance their educational experience. The sports </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program is committed to the physical, emotional, social, and mental </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development of all who participate.</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 Participation in sports is a privilege; athletes are expected to exhibit the</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highest level of conduct on and off the field. They must show respect</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for everyone they come in contact with including but not limited to:</a:t>
            </a:r>
            <a:endParaRPr/>
          </a:p>
          <a:p>
            <a:pPr indent="-338137" lvl="0" marL="342900" rtl="0" algn="l">
              <a:lnSpc>
                <a:spcPct val="100000"/>
              </a:lnSpc>
              <a:spcBef>
                <a:spcPts val="400"/>
              </a:spcBef>
              <a:spcAft>
                <a:spcPts val="0"/>
              </a:spcAft>
              <a:buSzPts val="1800"/>
              <a:buNone/>
            </a:pPr>
            <a:r>
              <a:rPr b="0" i="0" lang="en-US" sz="1800" u="none">
                <a:solidFill>
                  <a:srgbClr val="FFFFFF"/>
                </a:solidFill>
                <a:latin typeface="Times New Roman"/>
                <a:ea typeface="Times New Roman"/>
                <a:cs typeface="Times New Roman"/>
                <a:sym typeface="Times New Roman"/>
              </a:rPr>
              <a:t>teammates, game officials, opponents, and spectators.</a:t>
            </a:r>
            <a:endParaRPr/>
          </a:p>
          <a:p>
            <a:pPr indent="-342900" lvl="0" marL="342900" rtl="0" algn="l">
              <a:spcBef>
                <a:spcPts val="800"/>
              </a:spcBef>
              <a:spcAft>
                <a:spcPts val="0"/>
              </a:spcAft>
              <a:buNone/>
            </a:pPr>
            <a:r>
              <a:t/>
            </a:r>
            <a:endParaRPr b="0" i="0" sz="18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01" name="Shape 201"/>
        <p:cNvGrpSpPr/>
        <p:nvPr/>
      </p:nvGrpSpPr>
      <p:grpSpPr>
        <a:xfrm>
          <a:off x="0" y="0"/>
          <a:ext cx="0" cy="0"/>
          <a:chOff x="0" y="0"/>
          <a:chExt cx="0" cy="0"/>
        </a:xfrm>
      </p:grpSpPr>
      <p:sp>
        <p:nvSpPr>
          <p:cNvPr id="202" name="Google Shape;202;p4"/>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Philosophies</a:t>
            </a:r>
            <a:endParaRPr/>
          </a:p>
        </p:txBody>
      </p:sp>
      <p:sp>
        <p:nvSpPr>
          <p:cNvPr id="203" name="Google Shape;203;p4"/>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38137" rtl="0" algn="l">
              <a:lnSpc>
                <a:spcPct val="100000"/>
              </a:lnSpc>
              <a:spcBef>
                <a:spcPts val="0"/>
              </a:spcBef>
              <a:spcAft>
                <a:spcPts val="0"/>
              </a:spcAft>
              <a:buClr>
                <a:srgbClr val="3366FF"/>
              </a:buClr>
              <a:buSzPts val="2560"/>
              <a:buFont typeface="Noto Sans Symbols"/>
              <a:buChar char="●"/>
            </a:pPr>
            <a:r>
              <a:rPr b="0" i="0" lang="en-US" sz="3200" u="none">
                <a:solidFill>
                  <a:srgbClr val="FFFFFF"/>
                </a:solidFill>
                <a:latin typeface="Times New Roman"/>
                <a:ea typeface="Times New Roman"/>
                <a:cs typeface="Times New Roman"/>
                <a:sym typeface="Times New Roman"/>
              </a:rPr>
              <a:t>Junior Varsity:</a:t>
            </a:r>
            <a:endParaRPr/>
          </a:p>
          <a:p>
            <a:pPr indent="-280987" lvl="1" marL="738187" rtl="0" algn="l">
              <a:lnSpc>
                <a:spcPct val="100000"/>
              </a:lnSpc>
              <a:spcBef>
                <a:spcPts val="700"/>
              </a:spcBef>
              <a:spcAft>
                <a:spcPts val="0"/>
              </a:spcAft>
              <a:buClr>
                <a:srgbClr val="FFFFFF"/>
              </a:buClr>
              <a:buSzPts val="2520"/>
              <a:buFont typeface="Times New Roman"/>
              <a:buChar char="–"/>
            </a:pPr>
            <a:r>
              <a:rPr b="0" i="0" lang="en-US" sz="2800" u="none">
                <a:solidFill>
                  <a:srgbClr val="FFFFFF"/>
                </a:solidFill>
                <a:latin typeface="Times New Roman"/>
                <a:ea typeface="Times New Roman"/>
                <a:cs typeface="Times New Roman"/>
                <a:sym typeface="Times New Roman"/>
              </a:rPr>
              <a:t>Still focused on skill development, strategy</a:t>
            </a:r>
            <a:endParaRPr/>
          </a:p>
          <a:p>
            <a:pPr indent="-280987" lvl="1" marL="738187" rtl="0" algn="l">
              <a:lnSpc>
                <a:spcPct val="100000"/>
              </a:lnSpc>
              <a:spcBef>
                <a:spcPts val="700"/>
              </a:spcBef>
              <a:spcAft>
                <a:spcPts val="0"/>
              </a:spcAft>
              <a:buClr>
                <a:srgbClr val="FFFFFF"/>
              </a:buClr>
              <a:buSzPts val="2520"/>
              <a:buFont typeface="Times New Roman"/>
              <a:buChar char="–"/>
            </a:pPr>
            <a:r>
              <a:rPr b="0" i="0" lang="en-US" sz="2800" u="none">
                <a:solidFill>
                  <a:srgbClr val="FFFFFF"/>
                </a:solidFill>
                <a:latin typeface="Times New Roman"/>
                <a:ea typeface="Times New Roman"/>
                <a:cs typeface="Times New Roman"/>
                <a:sym typeface="Times New Roman"/>
              </a:rPr>
              <a:t>Begin to target roles</a:t>
            </a:r>
            <a:endParaRPr/>
          </a:p>
          <a:p>
            <a:pPr indent="-280987" lvl="1" marL="738187" rtl="0" algn="l">
              <a:lnSpc>
                <a:spcPct val="100000"/>
              </a:lnSpc>
              <a:spcBef>
                <a:spcPts val="700"/>
              </a:spcBef>
              <a:spcAft>
                <a:spcPts val="0"/>
              </a:spcAft>
              <a:buClr>
                <a:srgbClr val="FFFFFF"/>
              </a:buClr>
              <a:buSzPts val="2520"/>
              <a:buFont typeface="Times New Roman"/>
              <a:buChar char="–"/>
            </a:pPr>
            <a:r>
              <a:rPr lang="en-US">
                <a:solidFill>
                  <a:schemeClr val="lt1"/>
                </a:solidFill>
              </a:rPr>
              <a:t>Earned Playing Time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5"/>
          <p:cNvSpPr txBox="1"/>
          <p:nvPr>
            <p:ph type="title"/>
          </p:nvPr>
        </p:nvSpPr>
        <p:spPr>
          <a:xfrm>
            <a:off x="685800" y="465137"/>
            <a:ext cx="7767637" cy="1431925"/>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Varsity Sports</a:t>
            </a:r>
            <a:endParaRPr/>
          </a:p>
        </p:txBody>
      </p:sp>
      <p:sp>
        <p:nvSpPr>
          <p:cNvPr id="209" name="Google Shape;209;p5"/>
          <p:cNvSpPr txBox="1"/>
          <p:nvPr>
            <p:ph idx="1" type="body"/>
          </p:nvPr>
        </p:nvSpPr>
        <p:spPr>
          <a:xfrm>
            <a:off x="685800" y="2062162"/>
            <a:ext cx="7767637" cy="4110037"/>
          </a:xfrm>
          <a:prstGeom prst="rect">
            <a:avLst/>
          </a:prstGeom>
          <a:noFill/>
          <a:ln>
            <a:noFill/>
          </a:ln>
        </p:spPr>
        <p:txBody>
          <a:bodyPr anchorCtr="0" anchor="t" bIns="46800" lIns="90000" spcFirstLastPara="1" rIns="90000" wrap="square" tIns="46800">
            <a:noAutofit/>
          </a:bodyPr>
          <a:lstStyle/>
          <a:p>
            <a:pPr indent="-342900" lvl="0" marL="342900" marR="0" rtl="0" algn="l">
              <a:lnSpc>
                <a:spcPct val="100000"/>
              </a:lnSpc>
              <a:spcBef>
                <a:spcPts val="0"/>
              </a:spcBef>
              <a:spcAft>
                <a:spcPts val="0"/>
              </a:spcAft>
              <a:buClr>
                <a:srgbClr val="000000"/>
              </a:buClr>
              <a:buSzPts val="3200"/>
              <a:buFont typeface="Times New Roman"/>
              <a:buNone/>
            </a:pPr>
            <a:r>
              <a:rPr b="0" i="0" lang="en-US" sz="3200" u="none" cap="none" strike="noStrike">
                <a:solidFill>
                  <a:srgbClr val="FFFFFF"/>
                </a:solidFill>
                <a:latin typeface="Times New Roman"/>
                <a:ea typeface="Times New Roman"/>
                <a:cs typeface="Times New Roman"/>
                <a:sym typeface="Times New Roman"/>
              </a:rPr>
              <a:t>-Teams represent the school, players are given targeted roles:  best interest of the TEAM</a:t>
            </a:r>
            <a:endParaRPr/>
          </a:p>
          <a:p>
            <a:pPr indent="-342900" lvl="0" marL="342900" marR="0" rtl="0" algn="l">
              <a:lnSpc>
                <a:spcPct val="100000"/>
              </a:lnSpc>
              <a:spcBef>
                <a:spcPts val="800"/>
              </a:spcBef>
              <a:spcAft>
                <a:spcPts val="0"/>
              </a:spcAft>
              <a:buClr>
                <a:srgbClr val="000000"/>
              </a:buClr>
              <a:buSzPts val="3200"/>
              <a:buFont typeface="Times New Roman"/>
              <a:buNone/>
            </a:pPr>
            <a:r>
              <a:rPr b="0" i="0" lang="en-US" sz="3200" u="none" cap="none" strike="noStrike">
                <a:solidFill>
                  <a:srgbClr val="FFFFFF"/>
                </a:solidFill>
                <a:latin typeface="Times New Roman"/>
                <a:ea typeface="Times New Roman"/>
                <a:cs typeface="Times New Roman"/>
                <a:sym typeface="Times New Roman"/>
              </a:rPr>
              <a:t>-Playing time will not be equal, or guaranteed</a:t>
            </a:r>
            <a:endParaRPr/>
          </a:p>
          <a:p>
            <a:pPr indent="-342900" lvl="0" marL="342900" marR="0" rtl="0" algn="l">
              <a:lnSpc>
                <a:spcPct val="100000"/>
              </a:lnSpc>
              <a:spcBef>
                <a:spcPts val="800"/>
              </a:spcBef>
              <a:spcAft>
                <a:spcPts val="0"/>
              </a:spcAft>
              <a:buClr>
                <a:srgbClr val="000000"/>
              </a:buClr>
              <a:buSzPts val="3200"/>
              <a:buFont typeface="Times New Roman"/>
              <a:buNone/>
            </a:pPr>
            <a:r>
              <a:rPr b="0" i="0" lang="en-US" sz="3200" u="none" cap="none" strike="noStrike">
                <a:solidFill>
                  <a:srgbClr val="FFFFFF"/>
                </a:solidFill>
                <a:latin typeface="Times New Roman"/>
                <a:ea typeface="Times New Roman"/>
                <a:cs typeface="Times New Roman"/>
                <a:sym typeface="Times New Roman"/>
              </a:rPr>
              <a:t>-Playing time is not given based on previous years of experience, age, or grade level.</a:t>
            </a:r>
            <a:endParaRPr/>
          </a:p>
          <a:p>
            <a:pPr indent="-342900" lvl="0" marL="342900" marR="0" rtl="0" algn="l">
              <a:lnSpc>
                <a:spcPct val="100000"/>
              </a:lnSpc>
              <a:spcBef>
                <a:spcPts val="800"/>
              </a:spcBef>
              <a:spcAft>
                <a:spcPts val="0"/>
              </a:spcAft>
              <a:buClr>
                <a:srgbClr val="000000"/>
              </a:buClr>
              <a:buSzPts val="3200"/>
              <a:buFont typeface="Times New Roman"/>
              <a:buNone/>
            </a:pPr>
            <a:r>
              <a:rPr b="0" i="0" lang="en-US" sz="3200" u="none" cap="none" strike="noStrike">
                <a:solidFill>
                  <a:srgbClr val="FFFFFF"/>
                </a:solidFill>
                <a:latin typeface="Times New Roman"/>
                <a:ea typeface="Times New Roman"/>
                <a:cs typeface="Times New Roman"/>
                <a:sym typeface="Times New Roman"/>
              </a:rPr>
              <a:t>-Coaches will play the students, in their estimation, in the roles that gives the team the best chance of success.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16" name="Shape 216"/>
        <p:cNvGrpSpPr/>
        <p:nvPr/>
      </p:nvGrpSpPr>
      <p:grpSpPr>
        <a:xfrm>
          <a:off x="0" y="0"/>
          <a:ext cx="0" cy="0"/>
          <a:chOff x="0" y="0"/>
          <a:chExt cx="0" cy="0"/>
        </a:xfrm>
      </p:grpSpPr>
      <p:sp>
        <p:nvSpPr>
          <p:cNvPr id="217" name="Google Shape;217;p6"/>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MIAA/School Policy</a:t>
            </a:r>
            <a:endParaRPr/>
          </a:p>
        </p:txBody>
      </p:sp>
      <p:sp>
        <p:nvSpPr>
          <p:cNvPr id="218" name="Google Shape;218;p6"/>
          <p:cNvSpPr txBox="1"/>
          <p:nvPr>
            <p:ph idx="1" type="body"/>
          </p:nvPr>
        </p:nvSpPr>
        <p:spPr>
          <a:xfrm>
            <a:off x="685800" y="1981200"/>
            <a:ext cx="7772400" cy="4114800"/>
          </a:xfrm>
          <a:prstGeom prst="rect">
            <a:avLst/>
          </a:prstGeom>
          <a:noFill/>
          <a:ln>
            <a:noFill/>
          </a:ln>
        </p:spPr>
        <p:txBody>
          <a:bodyPr anchorCtr="0" anchor="t" bIns="46800" lIns="90000" spcFirstLastPara="1" rIns="90000" wrap="square" tIns="46800">
            <a:noAutofit/>
          </a:bodyPr>
          <a:lstStyle/>
          <a:p>
            <a:pPr indent="-338137" lvl="0" marL="342900" rtl="0" algn="ctr">
              <a:lnSpc>
                <a:spcPct val="100000"/>
              </a:lnSpc>
              <a:spcBef>
                <a:spcPts val="0"/>
              </a:spcBef>
              <a:spcAft>
                <a:spcPts val="0"/>
              </a:spcAft>
              <a:buSzPts val="2000"/>
              <a:buNone/>
            </a:pPr>
            <a:r>
              <a:rPr b="0" i="0" lang="en-US" sz="2000" u="none">
                <a:solidFill>
                  <a:srgbClr val="FFFFFF"/>
                </a:solidFill>
                <a:latin typeface="Times New Roman"/>
                <a:ea typeface="Times New Roman"/>
                <a:cs typeface="Times New Roman"/>
                <a:sym typeface="Times New Roman"/>
              </a:rPr>
              <a:t>• Hopkins Academy is a good standing member of </a:t>
            </a:r>
            <a:endParaRPr/>
          </a:p>
          <a:p>
            <a:pPr indent="-338137" lvl="0" marL="342900" rtl="0" algn="ctr">
              <a:lnSpc>
                <a:spcPct val="100000"/>
              </a:lnSpc>
              <a:spcBef>
                <a:spcPts val="500"/>
              </a:spcBef>
              <a:spcAft>
                <a:spcPts val="0"/>
              </a:spcAft>
              <a:buSzPts val="2000"/>
              <a:buNone/>
            </a:pPr>
            <a:r>
              <a:rPr b="0" i="0" lang="en-US" sz="2000" u="none">
                <a:solidFill>
                  <a:srgbClr val="FFFFFF"/>
                </a:solidFill>
                <a:latin typeface="Times New Roman"/>
                <a:ea typeface="Times New Roman"/>
                <a:cs typeface="Times New Roman"/>
                <a:sym typeface="Times New Roman"/>
              </a:rPr>
              <a:t>the MIAA.</a:t>
            </a:r>
            <a:endParaRPr/>
          </a:p>
          <a:p>
            <a:pPr indent="-338137" lvl="0" marL="342900" rtl="0" algn="ctr">
              <a:lnSpc>
                <a:spcPct val="100000"/>
              </a:lnSpc>
              <a:spcBef>
                <a:spcPts val="500"/>
              </a:spcBef>
              <a:spcAft>
                <a:spcPts val="0"/>
              </a:spcAft>
              <a:buClr>
                <a:srgbClr val="3366FF"/>
              </a:buClr>
              <a:buSzPts val="1600"/>
              <a:buFont typeface="Noto Sans Symbols"/>
              <a:buChar char="●"/>
            </a:pPr>
            <a:r>
              <a:rPr b="0" i="0" lang="en-US" sz="2000" u="none">
                <a:solidFill>
                  <a:srgbClr val="FFFFFF"/>
                </a:solidFill>
                <a:latin typeface="Times New Roman"/>
                <a:ea typeface="Times New Roman"/>
                <a:cs typeface="Times New Roman"/>
                <a:sym typeface="Times New Roman"/>
              </a:rPr>
              <a:t>Rules are self governed and self monitored by Hopkins staff.</a:t>
            </a:r>
            <a:endParaRPr/>
          </a:p>
          <a:p>
            <a:pPr indent="-338137" lvl="0" marL="342900" rtl="0" algn="ctr">
              <a:lnSpc>
                <a:spcPct val="100000"/>
              </a:lnSpc>
              <a:spcBef>
                <a:spcPts val="500"/>
              </a:spcBef>
              <a:spcAft>
                <a:spcPts val="0"/>
              </a:spcAft>
              <a:buClr>
                <a:srgbClr val="3366FF"/>
              </a:buClr>
              <a:buSzPts val="1600"/>
              <a:buFont typeface="Noto Sans Symbols"/>
              <a:buChar char="●"/>
            </a:pPr>
            <a:r>
              <a:rPr b="0" i="0" lang="en-US" sz="2000" u="none">
                <a:solidFill>
                  <a:srgbClr val="FFFFFF"/>
                </a:solidFill>
                <a:latin typeface="Times New Roman"/>
                <a:ea typeface="Times New Roman"/>
                <a:cs typeface="Times New Roman"/>
                <a:sym typeface="Times New Roman"/>
              </a:rPr>
              <a:t>Hopkins Academy believes in the highest level of integrity when it comes to our athletic program.</a:t>
            </a:r>
            <a:endParaRPr/>
          </a:p>
          <a:p>
            <a:pPr indent="-338137" lvl="0" marL="342900" rtl="0" algn="ctr">
              <a:lnSpc>
                <a:spcPct val="100000"/>
              </a:lnSpc>
              <a:spcBef>
                <a:spcPts val="500"/>
              </a:spcBef>
              <a:spcAft>
                <a:spcPts val="0"/>
              </a:spcAft>
              <a:buClr>
                <a:srgbClr val="3366FF"/>
              </a:buClr>
              <a:buSzPts val="1600"/>
              <a:buFont typeface="Noto Sans Symbols"/>
              <a:buChar char="●"/>
            </a:pPr>
            <a:r>
              <a:rPr b="0" i="0" lang="en-US" sz="2000" u="none">
                <a:solidFill>
                  <a:srgbClr val="FFFFFF"/>
                </a:solidFill>
                <a:latin typeface="Times New Roman"/>
                <a:ea typeface="Times New Roman"/>
                <a:cs typeface="Times New Roman"/>
                <a:sym typeface="Times New Roman"/>
              </a:rPr>
              <a:t>Hadley Public schools can adopt their own policies, which must be no less restrictive th</a:t>
            </a:r>
            <a:r>
              <a:rPr lang="en-US" sz="2000"/>
              <a:t>a</a:t>
            </a:r>
            <a:r>
              <a:rPr b="0" i="0" lang="en-US" sz="2000" u="none">
                <a:solidFill>
                  <a:srgbClr val="FFFFFF"/>
                </a:solidFill>
                <a:latin typeface="Times New Roman"/>
                <a:ea typeface="Times New Roman"/>
                <a:cs typeface="Times New Roman"/>
                <a:sym typeface="Times New Roman"/>
              </a:rPr>
              <a:t>n MIAA policy.</a:t>
            </a:r>
            <a:endParaRPr/>
          </a:p>
          <a:p>
            <a:pPr indent="-338137" lvl="0" marL="342900" rtl="0" algn="ctr">
              <a:lnSpc>
                <a:spcPct val="100000"/>
              </a:lnSpc>
              <a:spcBef>
                <a:spcPts val="500"/>
              </a:spcBef>
              <a:spcAft>
                <a:spcPts val="0"/>
              </a:spcAft>
              <a:buClr>
                <a:srgbClr val="3366FF"/>
              </a:buClr>
              <a:buSzPts val="2240"/>
              <a:buFont typeface="Noto Sans Symbols"/>
              <a:buChar char="●"/>
            </a:pPr>
            <a:r>
              <a:rPr b="0" i="0" lang="en-US" sz="2800" u="none">
                <a:solidFill>
                  <a:srgbClr val="FFFFFF"/>
                </a:solidFill>
                <a:latin typeface="Times New Roman"/>
                <a:ea typeface="Times New Roman"/>
                <a:cs typeface="Times New Roman"/>
                <a:sym typeface="Times New Roman"/>
              </a:rPr>
              <a:t> </a:t>
            </a:r>
            <a:r>
              <a:rPr b="0" i="0" lang="en-US" sz="2000" u="none">
                <a:solidFill>
                  <a:srgbClr val="FFFFFF"/>
                </a:solidFill>
                <a:latin typeface="Times New Roman"/>
                <a:ea typeface="Times New Roman"/>
                <a:cs typeface="Times New Roman"/>
                <a:sym typeface="Times New Roman"/>
              </a:rPr>
              <a:t>The Principal may suspend or remove a student from athletics for serious violations of school regulations.  More detailed descriptions of rules can be found in the Student Handbook.</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25" name="Shape 225"/>
        <p:cNvGrpSpPr/>
        <p:nvPr/>
      </p:nvGrpSpPr>
      <p:grpSpPr>
        <a:xfrm>
          <a:off x="0" y="0"/>
          <a:ext cx="0" cy="0"/>
          <a:chOff x="0" y="0"/>
          <a:chExt cx="0" cy="0"/>
        </a:xfrm>
      </p:grpSpPr>
      <p:sp>
        <p:nvSpPr>
          <p:cNvPr id="226" name="Google Shape;226;p7"/>
          <p:cNvSpPr txBox="1"/>
          <p:nvPr>
            <p:ph type="title"/>
          </p:nvPr>
        </p:nvSpPr>
        <p:spPr>
          <a:xfrm>
            <a:off x="685800" y="465137"/>
            <a:ext cx="7772400" cy="1433512"/>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Chain Of Command</a:t>
            </a:r>
            <a:br>
              <a:rPr b="0" i="0" lang="en-US" sz="4400" u="none">
                <a:solidFill>
                  <a:srgbClr val="FFCC66"/>
                </a:solidFill>
                <a:latin typeface="Arial"/>
                <a:ea typeface="Arial"/>
                <a:cs typeface="Arial"/>
                <a:sym typeface="Arial"/>
              </a:rPr>
            </a:br>
            <a:r>
              <a:rPr b="0" i="0" lang="en-US" sz="4400" u="none">
                <a:solidFill>
                  <a:srgbClr val="FFCC66"/>
                </a:solidFill>
                <a:latin typeface="Arial"/>
                <a:ea typeface="Arial"/>
                <a:cs typeface="Arial"/>
                <a:sym typeface="Arial"/>
              </a:rPr>
              <a:t>and Communication</a:t>
            </a:r>
            <a:endParaRPr/>
          </a:p>
        </p:txBody>
      </p:sp>
      <p:sp>
        <p:nvSpPr>
          <p:cNvPr id="227" name="Google Shape;227;p7"/>
          <p:cNvSpPr txBox="1"/>
          <p:nvPr>
            <p:ph idx="1" type="body"/>
          </p:nvPr>
        </p:nvSpPr>
        <p:spPr>
          <a:xfrm>
            <a:off x="685800" y="1828800"/>
            <a:ext cx="7772400" cy="4267200"/>
          </a:xfrm>
          <a:prstGeom prst="rect">
            <a:avLst/>
          </a:prstGeom>
          <a:noFill/>
          <a:ln>
            <a:noFill/>
          </a:ln>
        </p:spPr>
        <p:txBody>
          <a:bodyPr anchorCtr="0" anchor="t" bIns="46800" lIns="90000" spcFirstLastPara="1" rIns="90000" wrap="square" tIns="46800">
            <a:noAutofit/>
          </a:bodyPr>
          <a:lstStyle/>
          <a:p>
            <a:pPr indent="-338137" lvl="0" marL="342900" rtl="0" algn="ctr">
              <a:lnSpc>
                <a:spcPct val="90000"/>
              </a:lnSpc>
              <a:spcBef>
                <a:spcPts val="0"/>
              </a:spcBef>
              <a:spcAft>
                <a:spcPts val="0"/>
              </a:spcAft>
              <a:buSzPts val="1400"/>
              <a:buNone/>
            </a:pPr>
            <a:r>
              <a:rPr b="1" i="0" lang="en-US" sz="1400" u="sng">
                <a:solidFill>
                  <a:srgbClr val="FFFFFF"/>
                </a:solidFill>
                <a:latin typeface="Times New Roman"/>
                <a:ea typeface="Times New Roman"/>
                <a:cs typeface="Times New Roman"/>
                <a:sym typeface="Times New Roman"/>
              </a:rPr>
              <a:t>Head Coach:</a:t>
            </a:r>
            <a:r>
              <a:rPr b="0" i="0" lang="en-US" sz="1400" u="none">
                <a:solidFill>
                  <a:srgbClr val="FFFFFF"/>
                </a:solidFill>
                <a:latin typeface="Times New Roman"/>
                <a:ea typeface="Times New Roman"/>
                <a:cs typeface="Times New Roman"/>
                <a:sym typeface="Times New Roman"/>
              </a:rPr>
              <a:t> The Head Coach is responsible to the Athletic Director and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Principal, and is responsible for the total operation of his/her respective sports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program.</a:t>
            </a:r>
            <a:endParaRPr/>
          </a:p>
          <a:p>
            <a:pPr indent="-338137" lvl="0" marL="342900" rtl="0" algn="ctr">
              <a:lnSpc>
                <a:spcPct val="90000"/>
              </a:lnSpc>
              <a:spcBef>
                <a:spcPts val="300"/>
              </a:spcBef>
              <a:spcAft>
                <a:spcPts val="0"/>
              </a:spcAft>
              <a:buSzPts val="1400"/>
              <a:buNone/>
            </a:pPr>
            <a:r>
              <a:t/>
            </a:r>
            <a:endParaRPr b="1" i="0" sz="1400" u="sng">
              <a:solidFill>
                <a:srgbClr val="FFFFFF"/>
              </a:solidFill>
              <a:latin typeface="Times New Roman"/>
              <a:ea typeface="Times New Roman"/>
              <a:cs typeface="Times New Roman"/>
              <a:sym typeface="Times New Roman"/>
            </a:endParaRPr>
          </a:p>
          <a:p>
            <a:pPr indent="-338137" lvl="0" marL="342900" rtl="0" algn="ctr">
              <a:lnSpc>
                <a:spcPct val="90000"/>
              </a:lnSpc>
              <a:spcBef>
                <a:spcPts val="300"/>
              </a:spcBef>
              <a:spcAft>
                <a:spcPts val="0"/>
              </a:spcAft>
              <a:buSzPts val="1400"/>
              <a:buNone/>
            </a:pPr>
            <a:r>
              <a:rPr b="1" i="0" lang="en-US" sz="1400" u="sng">
                <a:solidFill>
                  <a:srgbClr val="FFFFFF"/>
                </a:solidFill>
                <a:latin typeface="Times New Roman"/>
                <a:ea typeface="Times New Roman"/>
                <a:cs typeface="Times New Roman"/>
                <a:sym typeface="Times New Roman"/>
              </a:rPr>
              <a:t>Director of Athletics:</a:t>
            </a:r>
            <a:r>
              <a:rPr b="0" i="0" lang="en-US" sz="1400" u="none">
                <a:solidFill>
                  <a:srgbClr val="FFFFFF"/>
                </a:solidFill>
                <a:latin typeface="Times New Roman"/>
                <a:ea typeface="Times New Roman"/>
                <a:cs typeface="Times New Roman"/>
                <a:sym typeface="Times New Roman"/>
              </a:rPr>
              <a:t> The Athletic Director is directly responsible to the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Principal. He/she is responsible for the supervision and administration of the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entire interscholastic athletic program. The Athletic Director provides the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leadership necessary for the daily operation of the Athletic Department. The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Athletic Director is responsible for carrying out and enforcing all Hopkins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Academy, PVIAC, and MIAA rules and guidelines. He/she is responsible for the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direct supervision and evaluation of all coaches.</a:t>
            </a:r>
            <a:endParaRPr/>
          </a:p>
          <a:p>
            <a:pPr indent="-338137" lvl="0" marL="342900" rtl="0" algn="ctr">
              <a:lnSpc>
                <a:spcPct val="90000"/>
              </a:lnSpc>
              <a:spcBef>
                <a:spcPts val="300"/>
              </a:spcBef>
              <a:spcAft>
                <a:spcPts val="0"/>
              </a:spcAft>
              <a:buSzPts val="1400"/>
              <a:buNone/>
            </a:pPr>
            <a:r>
              <a:t/>
            </a:r>
            <a:endParaRPr b="0" i="0" sz="1400" u="none">
              <a:solidFill>
                <a:srgbClr val="FFFFFF"/>
              </a:solidFill>
              <a:latin typeface="Times New Roman"/>
              <a:ea typeface="Times New Roman"/>
              <a:cs typeface="Times New Roman"/>
              <a:sym typeface="Times New Roman"/>
            </a:endParaRPr>
          </a:p>
          <a:p>
            <a:pPr indent="-338137" lvl="0" marL="342900" rtl="0" algn="ctr">
              <a:lnSpc>
                <a:spcPct val="90000"/>
              </a:lnSpc>
              <a:spcBef>
                <a:spcPts val="300"/>
              </a:spcBef>
              <a:spcAft>
                <a:spcPts val="0"/>
              </a:spcAft>
              <a:buSzPts val="1400"/>
              <a:buNone/>
            </a:pPr>
            <a:r>
              <a:rPr b="1" i="0" lang="en-US" sz="1400" u="sng">
                <a:solidFill>
                  <a:srgbClr val="FFFFFF"/>
                </a:solidFill>
                <a:latin typeface="Times New Roman"/>
                <a:ea typeface="Times New Roman"/>
                <a:cs typeface="Times New Roman"/>
                <a:sym typeface="Times New Roman"/>
              </a:rPr>
              <a:t>High School Principal:</a:t>
            </a:r>
            <a:r>
              <a:rPr b="0" i="0" lang="en-US" sz="1400" u="none">
                <a:solidFill>
                  <a:srgbClr val="FFFFFF"/>
                </a:solidFill>
                <a:latin typeface="Times New Roman"/>
                <a:ea typeface="Times New Roman"/>
                <a:cs typeface="Times New Roman"/>
                <a:sym typeface="Times New Roman"/>
              </a:rPr>
              <a:t> The official representative of the school, who is directly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responsible for the total conduct of all athletic activities. The Principal is the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official school representative in matters dealing with the MIAA and the PVIAC.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He/she </a:t>
            </a:r>
            <a:r>
              <a:rPr lang="en-US" sz="1400"/>
              <a:t>ensures</a:t>
            </a:r>
            <a:r>
              <a:rPr b="0" i="0" lang="en-US" sz="1400" u="none">
                <a:solidFill>
                  <a:srgbClr val="FFFFFF"/>
                </a:solidFill>
                <a:latin typeface="Times New Roman"/>
                <a:ea typeface="Times New Roman"/>
                <a:cs typeface="Times New Roman"/>
                <a:sym typeface="Times New Roman"/>
              </a:rPr>
              <a:t> that all MIAA guidelines and policies are followed. The Principal </a:t>
            </a:r>
            <a:endParaRPr/>
          </a:p>
          <a:p>
            <a:pPr indent="-338137" lvl="0" marL="342900" rtl="0" algn="ctr">
              <a:lnSpc>
                <a:spcPct val="90000"/>
              </a:lnSpc>
              <a:spcBef>
                <a:spcPts val="300"/>
              </a:spcBef>
              <a:spcAft>
                <a:spcPts val="0"/>
              </a:spcAft>
              <a:buSzPts val="1400"/>
              <a:buNone/>
            </a:pPr>
            <a:r>
              <a:rPr b="0" i="0" lang="en-US" sz="1400" u="none">
                <a:solidFill>
                  <a:srgbClr val="FFFFFF"/>
                </a:solidFill>
                <a:latin typeface="Times New Roman"/>
                <a:ea typeface="Times New Roman"/>
                <a:cs typeface="Times New Roman"/>
                <a:sym typeface="Times New Roman"/>
              </a:rPr>
              <a:t>is responsible for any official action taken by the school.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34" name="Shape 234"/>
        <p:cNvGrpSpPr/>
        <p:nvPr/>
      </p:nvGrpSpPr>
      <p:grpSpPr>
        <a:xfrm>
          <a:off x="0" y="0"/>
          <a:ext cx="0" cy="0"/>
          <a:chOff x="0" y="0"/>
          <a:chExt cx="0" cy="0"/>
        </a:xfrm>
      </p:grpSpPr>
      <p:sp>
        <p:nvSpPr>
          <p:cNvPr id="235" name="Google Shape;235;p8"/>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Attendance</a:t>
            </a:r>
            <a:endParaRPr/>
          </a:p>
        </p:txBody>
      </p:sp>
      <p:sp>
        <p:nvSpPr>
          <p:cNvPr id="236" name="Google Shape;236;p8"/>
          <p:cNvSpPr txBox="1"/>
          <p:nvPr>
            <p:ph idx="1" type="body"/>
          </p:nvPr>
        </p:nvSpPr>
        <p:spPr>
          <a:xfrm>
            <a:off x="685800" y="1981200"/>
            <a:ext cx="7772400" cy="4525962"/>
          </a:xfrm>
          <a:prstGeom prst="rect">
            <a:avLst/>
          </a:prstGeom>
          <a:noFill/>
          <a:ln>
            <a:noFill/>
          </a:ln>
        </p:spPr>
        <p:txBody>
          <a:bodyPr anchorCtr="0" anchor="t" bIns="46800" lIns="90000" spcFirstLastPara="1" rIns="90000" wrap="square" tIns="46800">
            <a:noAutofit/>
          </a:bodyPr>
          <a:lstStyle/>
          <a:p>
            <a:pPr indent="-338137" lvl="0" marL="342900" rtl="0" algn="l">
              <a:lnSpc>
                <a:spcPct val="90000"/>
              </a:lnSpc>
              <a:spcBef>
                <a:spcPts val="0"/>
              </a:spcBef>
              <a:spcAft>
                <a:spcPts val="0"/>
              </a:spcAft>
              <a:buSzPts val="1400"/>
              <a:buNone/>
            </a:pPr>
            <a:r>
              <a:rPr b="0" i="0" lang="en-US" sz="1400" u="none">
                <a:solidFill>
                  <a:srgbClr val="FFFFFF"/>
                </a:solidFill>
                <a:latin typeface="Times New Roman"/>
                <a:ea typeface="Times New Roman"/>
                <a:cs typeface="Times New Roman"/>
                <a:sym typeface="Times New Roman"/>
              </a:rPr>
              <a:t>	</a:t>
            </a:r>
            <a:r>
              <a:rPr b="0" i="0" lang="en-US" sz="1600" u="none">
                <a:solidFill>
                  <a:srgbClr val="FFFFFF"/>
                </a:solidFill>
                <a:latin typeface="Times New Roman"/>
                <a:ea typeface="Times New Roman"/>
                <a:cs typeface="Times New Roman"/>
                <a:sym typeface="Times New Roman"/>
              </a:rPr>
              <a:t>1. Athletes are required to be at every practice and game on time </a:t>
            </a:r>
            <a:endParaRPr/>
          </a:p>
          <a:p>
            <a:pPr indent="-338137" lvl="0" marL="342900" rtl="0" algn="l">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		unless they are injured or ill.</a:t>
            </a:r>
            <a:endParaRPr/>
          </a:p>
          <a:p>
            <a:pPr indent="-338137" lvl="0" marL="342900" rtl="0" algn="l">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	2. The coach must be notified if an athlete cannot attend practice or a </a:t>
            </a:r>
            <a:endParaRPr/>
          </a:p>
          <a:p>
            <a:pPr indent="-338137" lvl="0" marL="342900" rtl="0" algn="l">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		game.</a:t>
            </a:r>
            <a:endParaRPr/>
          </a:p>
          <a:p>
            <a:pPr indent="-338137" lvl="0" marL="342900" rtl="0" algn="l">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	3. Injured athletes are required to attend practice and games unless </a:t>
            </a:r>
            <a:endParaRPr/>
          </a:p>
          <a:p>
            <a:pPr indent="-338137" lvl="0" marL="342900" rtl="0" algn="l">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		confined to bed or home.</a:t>
            </a:r>
            <a:endParaRPr/>
          </a:p>
          <a:p>
            <a:pPr indent="-338137" lvl="0" marL="342900" rtl="0" algn="l">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	4. Students must be in attendance at school for at least </a:t>
            </a:r>
            <a:r>
              <a:rPr b="1" i="0" lang="en-US" sz="1600" u="sng">
                <a:solidFill>
                  <a:srgbClr val="FFFFFF"/>
                </a:solidFill>
                <a:latin typeface="Times New Roman"/>
                <a:ea typeface="Times New Roman"/>
                <a:cs typeface="Times New Roman"/>
                <a:sym typeface="Times New Roman"/>
              </a:rPr>
              <a:t>half of the day</a:t>
            </a:r>
            <a:r>
              <a:rPr b="0" i="0" lang="en-US" sz="1600" u="none">
                <a:solidFill>
                  <a:srgbClr val="FFFFFF"/>
                </a:solidFill>
                <a:latin typeface="Times New Roman"/>
                <a:ea typeface="Times New Roman"/>
                <a:cs typeface="Times New Roman"/>
                <a:sym typeface="Times New Roman"/>
              </a:rPr>
              <a:t> to in order to participate in the practice or event for the day. </a:t>
            </a:r>
            <a:r>
              <a:rPr b="1" i="0" lang="en-US" sz="1600" u="sng">
                <a:solidFill>
                  <a:srgbClr val="FFFFFF"/>
                </a:solidFill>
                <a:latin typeface="Times New Roman"/>
                <a:ea typeface="Times New Roman"/>
                <a:cs typeface="Times New Roman"/>
                <a:sym typeface="Times New Roman"/>
              </a:rPr>
              <a:t>Three</a:t>
            </a:r>
            <a:r>
              <a:rPr b="1" lang="en-US" sz="1600" u="sng"/>
              <a:t> </a:t>
            </a:r>
            <a:r>
              <a:rPr b="1" i="0" lang="en-US" sz="1600" u="sng">
                <a:solidFill>
                  <a:srgbClr val="FFFFFF"/>
                </a:solidFill>
                <a:latin typeface="Times New Roman"/>
                <a:ea typeface="Times New Roman"/>
                <a:cs typeface="Times New Roman"/>
                <a:sym typeface="Times New Roman"/>
              </a:rPr>
              <a:t>and a half hours constitute half of the day. </a:t>
            </a:r>
            <a:endParaRPr b="1" i="0" sz="1600" u="sng">
              <a:solidFill>
                <a:srgbClr val="FFFFFF"/>
              </a:solidFill>
              <a:latin typeface="Times New Roman"/>
              <a:ea typeface="Times New Roman"/>
              <a:cs typeface="Times New Roman"/>
              <a:sym typeface="Times New Roman"/>
            </a:endParaRPr>
          </a:p>
          <a:p>
            <a:pPr indent="-338137" lvl="0" marL="342900" rtl="0" algn="l">
              <a:lnSpc>
                <a:spcPct val="90000"/>
              </a:lnSpc>
              <a:spcBef>
                <a:spcPts val="400"/>
              </a:spcBef>
              <a:spcAft>
                <a:spcPts val="0"/>
              </a:spcAft>
              <a:buSzPts val="1600"/>
              <a:buNone/>
            </a:pPr>
            <a:r>
              <a:t/>
            </a:r>
            <a:endParaRPr b="1" sz="1600" u="sng"/>
          </a:p>
          <a:p>
            <a:pPr indent="-338137" lvl="0" marL="342900" rtl="0" algn="ctr">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It is important that the coach be notified </a:t>
            </a:r>
            <a:r>
              <a:rPr b="1" i="0" lang="en-US" sz="1600" u="sng">
                <a:solidFill>
                  <a:srgbClr val="FFFFFF"/>
                </a:solidFill>
                <a:latin typeface="Times New Roman"/>
                <a:ea typeface="Times New Roman"/>
                <a:cs typeface="Times New Roman"/>
                <a:sym typeface="Times New Roman"/>
              </a:rPr>
              <a:t>by the student athlete</a:t>
            </a:r>
            <a:r>
              <a:rPr b="0" i="0" lang="en-US" sz="1600" u="none">
                <a:solidFill>
                  <a:srgbClr val="FFFFFF"/>
                </a:solidFill>
                <a:latin typeface="Times New Roman"/>
                <a:ea typeface="Times New Roman"/>
                <a:cs typeface="Times New Roman"/>
                <a:sym typeface="Times New Roman"/>
              </a:rPr>
              <a:t> if he/she is not going to be present at practice or a game. Practice is where plans for upcoming contests are devised and perfected. The coaches in our program expect their athletes to be present </a:t>
            </a:r>
            <a:endParaRPr/>
          </a:p>
          <a:p>
            <a:pPr indent="-338137" lvl="0" marL="342900" rtl="0" algn="ctr">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at all team related activities. Suspension or dismissal may take place as a result of </a:t>
            </a:r>
            <a:endParaRPr/>
          </a:p>
          <a:p>
            <a:pPr indent="-338137" lvl="0" marL="342900" rtl="0" algn="ctr">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such absences. Student-athletes are excused from team activities for academic or </a:t>
            </a:r>
            <a:endParaRPr/>
          </a:p>
          <a:p>
            <a:pPr indent="-338137" lvl="0" marL="342900" rtl="0" algn="ctr">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religious reasons, family emergencies, illness or injury. Prior notification to the </a:t>
            </a:r>
            <a:endParaRPr/>
          </a:p>
          <a:p>
            <a:pPr indent="-338137" lvl="0" marL="342900" rtl="0" algn="ctr">
              <a:lnSpc>
                <a:spcPct val="90000"/>
              </a:lnSpc>
              <a:spcBef>
                <a:spcPts val="400"/>
              </a:spcBef>
              <a:spcAft>
                <a:spcPts val="0"/>
              </a:spcAft>
              <a:buSzPts val="1600"/>
              <a:buNone/>
            </a:pPr>
            <a:r>
              <a:rPr b="0" i="0" lang="en-US" sz="1600" u="none">
                <a:solidFill>
                  <a:srgbClr val="FFFFFF"/>
                </a:solidFill>
                <a:latin typeface="Times New Roman"/>
                <a:ea typeface="Times New Roman"/>
                <a:cs typeface="Times New Roman"/>
                <a:sym typeface="Times New Roman"/>
              </a:rPr>
              <a:t>coach is expected. </a:t>
            </a:r>
            <a:endParaRPr/>
          </a:p>
          <a:p>
            <a:pPr indent="-342900" lvl="0" marL="342900" rtl="0" algn="l">
              <a:spcBef>
                <a:spcPts val="800"/>
              </a:spcBef>
              <a:spcAft>
                <a:spcPts val="0"/>
              </a:spcAft>
              <a:buNone/>
            </a:pPr>
            <a:r>
              <a:t/>
            </a:r>
            <a:endParaRPr b="0" i="0" sz="1600" u="none">
              <a:solidFill>
                <a:srgbClr val="FFFFFF"/>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0000"/>
            </a:gs>
            <a:gs pos="100000">
              <a:srgbClr val="0000FF"/>
            </a:gs>
          </a:gsLst>
          <a:lin ang="10800000" scaled="0"/>
        </a:gradFill>
      </p:bgPr>
    </p:bg>
    <p:spTree>
      <p:nvGrpSpPr>
        <p:cNvPr id="243" name="Shape 243"/>
        <p:cNvGrpSpPr/>
        <p:nvPr/>
      </p:nvGrpSpPr>
      <p:grpSpPr>
        <a:xfrm>
          <a:off x="0" y="0"/>
          <a:ext cx="0" cy="0"/>
          <a:chOff x="0" y="0"/>
          <a:chExt cx="0" cy="0"/>
        </a:xfrm>
      </p:grpSpPr>
      <p:sp>
        <p:nvSpPr>
          <p:cNvPr id="244" name="Google Shape;244;p9"/>
          <p:cNvSpPr txBox="1"/>
          <p:nvPr>
            <p:ph type="title"/>
          </p:nvPr>
        </p:nvSpPr>
        <p:spPr>
          <a:xfrm>
            <a:off x="685800" y="609600"/>
            <a:ext cx="7772400" cy="1143000"/>
          </a:xfrm>
          <a:prstGeom prst="rect">
            <a:avLst/>
          </a:prstGeom>
          <a:noFill/>
          <a:ln>
            <a:noFill/>
          </a:ln>
        </p:spPr>
        <p:txBody>
          <a:bodyPr anchorCtr="0" anchor="ctr" bIns="46075" lIns="92150" spcFirstLastPara="1" rIns="92150" wrap="square" tIns="46075">
            <a:noAutofit/>
          </a:bodyPr>
          <a:lstStyle/>
          <a:p>
            <a:pPr indent="0" lvl="0" marL="0" rtl="0" algn="ctr">
              <a:lnSpc>
                <a:spcPct val="100000"/>
              </a:lnSpc>
              <a:spcBef>
                <a:spcPts val="0"/>
              </a:spcBef>
              <a:spcAft>
                <a:spcPts val="0"/>
              </a:spcAft>
              <a:buSzPts val="4400"/>
              <a:buNone/>
            </a:pPr>
            <a:r>
              <a:rPr b="0" i="0" lang="en-US" sz="4400" u="none">
                <a:solidFill>
                  <a:srgbClr val="FFCC66"/>
                </a:solidFill>
                <a:latin typeface="Arial"/>
                <a:ea typeface="Arial"/>
                <a:cs typeface="Arial"/>
                <a:sym typeface="Arial"/>
              </a:rPr>
              <a:t>Coaches Communication</a:t>
            </a:r>
            <a:br>
              <a:rPr b="0" i="0" lang="en-US" sz="4400" u="none">
                <a:solidFill>
                  <a:srgbClr val="FFCC66"/>
                </a:solidFill>
                <a:latin typeface="Arial"/>
                <a:ea typeface="Arial"/>
                <a:cs typeface="Arial"/>
                <a:sym typeface="Arial"/>
              </a:rPr>
            </a:br>
            <a:r>
              <a:rPr b="0" i="0" lang="en-US" sz="4400" u="none">
                <a:solidFill>
                  <a:srgbClr val="FFCC66"/>
                </a:solidFill>
                <a:latin typeface="Arial"/>
                <a:ea typeface="Arial"/>
                <a:cs typeface="Arial"/>
                <a:sym typeface="Arial"/>
              </a:rPr>
              <a:t>To players/parents</a:t>
            </a:r>
            <a:endParaRPr/>
          </a:p>
        </p:txBody>
      </p:sp>
      <p:sp>
        <p:nvSpPr>
          <p:cNvPr id="245" name="Google Shape;245;p9"/>
          <p:cNvSpPr txBox="1"/>
          <p:nvPr>
            <p:ph idx="1" type="body"/>
          </p:nvPr>
        </p:nvSpPr>
        <p:spPr>
          <a:xfrm>
            <a:off x="685800" y="1981200"/>
            <a:ext cx="7772400" cy="4473575"/>
          </a:xfrm>
          <a:prstGeom prst="rect">
            <a:avLst/>
          </a:prstGeom>
          <a:noFill/>
          <a:ln>
            <a:noFill/>
          </a:ln>
        </p:spPr>
        <p:txBody>
          <a:bodyPr anchorCtr="0" anchor="t" bIns="46800" lIns="90000" spcFirstLastPara="1" rIns="90000" wrap="square" tIns="46800">
            <a:noAutofit/>
          </a:bodyPr>
          <a:lstStyle/>
          <a:p>
            <a:pPr indent="-338137" lvl="0" marL="342900" rtl="0" algn="l">
              <a:lnSpc>
                <a:spcPct val="90000"/>
              </a:lnSpc>
              <a:spcBef>
                <a:spcPts val="0"/>
              </a:spcBef>
              <a:spcAft>
                <a:spcPts val="0"/>
              </a:spcAft>
              <a:buSzPts val="2400"/>
              <a:buNone/>
            </a:pPr>
            <a:r>
              <a:rPr b="0" i="0" lang="en-US" sz="2400" u="none">
                <a:solidFill>
                  <a:srgbClr val="FFFFFF"/>
                </a:solidFill>
                <a:latin typeface="Times New Roman"/>
                <a:ea typeface="Times New Roman"/>
                <a:cs typeface="Times New Roman"/>
                <a:sym typeface="Times New Roman"/>
              </a:rPr>
              <a:t>1. Philosophy of the coach</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2. Expectations the coach has for all athletes on the </a:t>
            </a:r>
            <a:endParaRPr/>
          </a:p>
          <a:p>
            <a:pPr indent="-338137" lvl="0" marL="342900" rtl="0" algn="l">
              <a:lnSpc>
                <a:spcPct val="90000"/>
              </a:lnSpc>
              <a:spcBef>
                <a:spcPts val="600"/>
              </a:spcBef>
              <a:spcAft>
                <a:spcPts val="0"/>
              </a:spcAft>
              <a:buSzPts val="2400"/>
              <a:buNone/>
            </a:pPr>
            <a:r>
              <a:rPr lang="en-US" sz="2400"/>
              <a:t>t</a:t>
            </a:r>
            <a:r>
              <a:rPr b="0" i="0" lang="en-US" sz="2400" u="none">
                <a:solidFill>
                  <a:srgbClr val="FFFFFF"/>
                </a:solidFill>
                <a:latin typeface="Times New Roman"/>
                <a:ea typeface="Times New Roman"/>
                <a:cs typeface="Times New Roman"/>
                <a:sym typeface="Times New Roman"/>
              </a:rPr>
              <a:t>eam </a:t>
            </a:r>
            <a:endParaRPr b="0" i="0" sz="2400" u="none">
              <a:solidFill>
                <a:srgbClr val="FFFFFF"/>
              </a:solidFill>
              <a:latin typeface="Times New Roman"/>
              <a:ea typeface="Times New Roman"/>
              <a:cs typeface="Times New Roman"/>
              <a:sym typeface="Times New Roman"/>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3. Location and time of all practices and contests (subject to change)</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4. Team requirements, i.e. practices, special </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equipment, out-of-season conditioning</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5. Procedure followed should your child be injured </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during participation</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6. Discipline that may result in the reduction or </a:t>
            </a:r>
            <a:endParaRPr/>
          </a:p>
          <a:p>
            <a:pPr indent="-338137" lvl="0" marL="342900" rtl="0" algn="l">
              <a:lnSpc>
                <a:spcPct val="90000"/>
              </a:lnSpc>
              <a:spcBef>
                <a:spcPts val="600"/>
              </a:spcBef>
              <a:spcAft>
                <a:spcPts val="0"/>
              </a:spcAft>
              <a:buSzPts val="2400"/>
              <a:buNone/>
            </a:pPr>
            <a:r>
              <a:rPr b="0" i="0" lang="en-US" sz="2400" u="none">
                <a:solidFill>
                  <a:srgbClr val="FFFFFF"/>
                </a:solidFill>
                <a:latin typeface="Times New Roman"/>
                <a:ea typeface="Times New Roman"/>
                <a:cs typeface="Times New Roman"/>
                <a:sym typeface="Times New Roman"/>
              </a:rPr>
              <a:t>denial of your child's participation</a:t>
            </a:r>
            <a:endParaRPr/>
          </a:p>
          <a:p>
            <a:pPr indent="-342900" lvl="0" marL="342900" rtl="0" algn="l">
              <a:spcBef>
                <a:spcPts val="800"/>
              </a:spcBef>
              <a:spcAft>
                <a:spcPts val="0"/>
              </a:spcAft>
              <a:buNone/>
            </a:pPr>
            <a:r>
              <a:t/>
            </a:r>
            <a:endParaRPr b="0" i="0" sz="2400" u="none">
              <a:solidFill>
                <a:srgbClr val="FFFFFF"/>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2003-02-23T15:52:58Z</dcterms:created>
  <dc:creator>Tim Roelofs</dc:creator>
</cp:coreProperties>
</file>

<file path=docProps/custom.xml><?xml version="1.0" encoding="utf-8"?>
<Properties xmlns="http://schemas.openxmlformats.org/officeDocument/2006/custom-properties" xmlns:vt="http://schemas.openxmlformats.org/officeDocument/2006/docPropsVTypes"/>
</file>